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9" r:id="rId4"/>
    <p:sldId id="258" r:id="rId5"/>
    <p:sldId id="257" r:id="rId6"/>
    <p:sldId id="263" r:id="rId7"/>
    <p:sldId id="262" r:id="rId8"/>
    <p:sldId id="261" r:id="rId9"/>
    <p:sldId id="273" r:id="rId10"/>
    <p:sldId id="274" r:id="rId11"/>
    <p:sldId id="265" r:id="rId12"/>
    <p:sldId id="264" r:id="rId13"/>
    <p:sldId id="268" r:id="rId14"/>
    <p:sldId id="267" r:id="rId15"/>
    <p:sldId id="275" r:id="rId16"/>
    <p:sldId id="269" r:id="rId17"/>
    <p:sldId id="271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E5919-C052-4689-8BC5-1CF1BF229932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F4D88-3C06-4FDC-9A34-F94EBD5FAA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F4D88-3C06-4FDC-9A34-F94EBD5FAA8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0.liveinternet.ru/images/attach/c/5/85/498/85498458_073c7bf6ea8a2c2e584697fc3ab64a82.jpg"/>
          <p:cNvPicPr>
            <a:picLocks noChangeAspect="1" noChangeArrowheads="1"/>
          </p:cNvPicPr>
          <p:nvPr/>
        </p:nvPicPr>
        <p:blipFill>
          <a:blip r:embed="rId3" cstate="print"/>
          <a:srcRect b="100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8662" y="-142900"/>
            <a:ext cx="8501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FF00"/>
                </a:solidFill>
                <a:latin typeface="Monotype Corsiva" pitchFamily="66" charset="0"/>
              </a:rPr>
              <a:t>День космонавтики</a:t>
            </a:r>
            <a:endParaRPr lang="ru-RU" sz="7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.progorodnn.ru/userfiles/picitem/img-20130702002011-205.jpg"/>
          <p:cNvPicPr>
            <a:picLocks noChangeAspect="1" noChangeArrowheads="1"/>
          </p:cNvPicPr>
          <p:nvPr/>
        </p:nvPicPr>
        <p:blipFill>
          <a:blip r:embed="rId2" cstate="print"/>
          <a:srcRect b="15921"/>
          <a:stretch>
            <a:fillRect/>
          </a:stretch>
        </p:blipFill>
        <p:spPr bwMode="auto">
          <a:xfrm>
            <a:off x="214282" y="214290"/>
            <a:ext cx="3317898" cy="1571636"/>
          </a:xfrm>
          <a:prstGeom prst="rect">
            <a:avLst/>
          </a:prstGeom>
          <a:noFill/>
        </p:spPr>
      </p:pic>
      <p:pic>
        <p:nvPicPr>
          <p:cNvPr id="1028" name="Picture 4" descr="http://stat16.privet.ru/lr/0b0b8c552d601ad98bbf5b44a067a4d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857496"/>
            <a:ext cx="2645653" cy="3047988"/>
          </a:xfrm>
          <a:prstGeom prst="rect">
            <a:avLst/>
          </a:prstGeom>
          <a:noFill/>
        </p:spPr>
      </p:pic>
      <p:pic>
        <p:nvPicPr>
          <p:cNvPr id="1038" name="Picture 14" descr="http://www.ulbiz.ru/afisha/photos/performances/120/main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000240"/>
            <a:ext cx="2234494" cy="2562221"/>
          </a:xfrm>
          <a:prstGeom prst="rect">
            <a:avLst/>
          </a:prstGeom>
          <a:noFill/>
        </p:spPr>
      </p:pic>
      <p:pic>
        <p:nvPicPr>
          <p:cNvPr id="1048" name="Picture 24" descr="http://www.defesanet.com.br/site/upload/news_image/2013/02/121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214290"/>
            <a:ext cx="2878281" cy="1759349"/>
          </a:xfrm>
          <a:prstGeom prst="rect">
            <a:avLst/>
          </a:prstGeom>
          <a:noFill/>
        </p:spPr>
      </p:pic>
      <p:pic>
        <p:nvPicPr>
          <p:cNvPr id="1050" name="Picture 26" descr="http://wallpaper.getwall.ru/9/preview/749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4147691"/>
            <a:ext cx="3201903" cy="2353119"/>
          </a:xfrm>
          <a:prstGeom prst="rect">
            <a:avLst/>
          </a:prstGeom>
          <a:noFill/>
        </p:spPr>
      </p:pic>
      <p:pic>
        <p:nvPicPr>
          <p:cNvPr id="15" name="Picture 10" descr="Ракт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3714744" y="214290"/>
            <a:ext cx="2182813" cy="3571876"/>
          </a:xfrm>
          <a:prstGeom prst="rect">
            <a:avLst/>
          </a:prstGeom>
        </p:spPr>
      </p:pic>
      <p:pic>
        <p:nvPicPr>
          <p:cNvPr id="1054" name="Picture 30" descr="http://www.langled.com/uploads_user/1000/665/0_209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4857760"/>
            <a:ext cx="2194614" cy="1624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vividvoyages.com/images/new-zeala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5429264"/>
            <a:ext cx="6000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FFFF00"/>
                </a:solidFill>
                <a:latin typeface="Monotype Corsiva" pitchFamily="66" charset="0"/>
              </a:rPr>
              <a:t>Воздушный</a:t>
            </a:r>
            <a:r>
              <a:rPr lang="ru-RU" sz="6000" dirty="0" smtClean="0">
                <a:solidFill>
                  <a:srgbClr val="FFFF00"/>
                </a:solidFill>
                <a:latin typeface="Monotype Corsiva" pitchFamily="66" charset="0"/>
              </a:rPr>
              <a:t> шар</a:t>
            </a:r>
            <a:endParaRPr lang="ru-RU" sz="6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img.rufox.ru/files/big2/5646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57422" y="5842337"/>
            <a:ext cx="63579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FFFF00"/>
                </a:solidFill>
                <a:latin typeface="Monotype Corsiva" pitchFamily="66" charset="0"/>
              </a:rPr>
              <a:t>Дирижабль</a:t>
            </a:r>
            <a:endParaRPr lang="ru-RU" sz="6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54.fastpic.ru/big/2013/0317/b9/7b622a9869a26ab32a5a0748c8fa04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122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5286388"/>
            <a:ext cx="39290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FF00"/>
                </a:solidFill>
                <a:latin typeface="Monotype Corsiva" pitchFamily="66" charset="0"/>
              </a:rPr>
              <a:t>Аэроплан</a:t>
            </a:r>
          </a:p>
          <a:p>
            <a:endParaRPr lang="ru-RU" sz="6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46.fastpic.ru/big/2013/0418/01/7c55ba287fad304b090a87e659287d01.jpg"/>
          <p:cNvPicPr>
            <a:picLocks noChangeAspect="1" noChangeArrowheads="1"/>
          </p:cNvPicPr>
          <p:nvPr/>
        </p:nvPicPr>
        <p:blipFill>
          <a:blip r:embed="rId2" cstate="print"/>
          <a:srcRect b="6250"/>
          <a:stretch>
            <a:fillRect/>
          </a:stretch>
        </p:blipFill>
        <p:spPr bwMode="auto">
          <a:xfrm>
            <a:off x="11670" y="0"/>
            <a:ext cx="913233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86314" y="642918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Вертолет</a:t>
            </a:r>
            <a:endParaRPr lang="ru-RU" sz="4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6000768"/>
            <a:ext cx="371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FF00"/>
                </a:solidFill>
                <a:latin typeface="Monotype Corsiva" pitchFamily="66" charset="0"/>
              </a:rPr>
              <a:t>Самолет</a:t>
            </a:r>
            <a:endParaRPr lang="ru-RU" sz="6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14356"/>
            <a:ext cx="4572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FFFF00"/>
                </a:solidFill>
                <a:latin typeface="Monotype Corsiva" pitchFamily="66" charset="0"/>
              </a:rPr>
              <a:t>Ни хвоста, ни крыльев нет,</a:t>
            </a:r>
            <a:br>
              <a:rPr lang="ru-RU" sz="66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rgbClr val="FFFF00"/>
                </a:solidFill>
                <a:latin typeface="Monotype Corsiva" pitchFamily="66" charset="0"/>
              </a:rPr>
              <a:t>а летает до планет.</a:t>
            </a:r>
            <a:endParaRPr lang="ru-RU" sz="6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9458" name="Picture 2" descr="http://img0.liveinternet.ru/images/attach/c/0/39/288/39288084_159989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5100" y="0"/>
            <a:ext cx="45589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7984" y="142852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Monotype Corsiva" pitchFamily="66" charset="0"/>
              </a:rPr>
              <a:t>ракета</a:t>
            </a:r>
            <a:endParaRPr lang="ru-RU" sz="5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457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Он не летчик, не пилот,</a:t>
            </a:r>
          </a:p>
          <a:p>
            <a:pPr fontAlgn="base"/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Он ведет не самолет,</a:t>
            </a:r>
          </a:p>
          <a:p>
            <a:pPr fontAlgn="base"/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А огромную ракету,</a:t>
            </a:r>
          </a:p>
          <a:p>
            <a:pPr fontAlgn="base"/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Дети, кто, скажите, это?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20484" name="Picture 4" descr="http://www.mk.ru/upload/iblock_mk/475/6f/28/95/DETAIL_PICTURE__39453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8791" y="0"/>
            <a:ext cx="4575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14942" y="-142900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Monotype Corsiva" pitchFamily="66" charset="0"/>
              </a:rPr>
              <a:t>космонавт</a:t>
            </a:r>
            <a:endParaRPr lang="ru-RU" sz="5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zgrad.net/images/umor/images/d31/ee5b49999a6ca429383d939f408009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903"/>
            <a:ext cx="4786314" cy="68120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29190" y="5643578"/>
            <a:ext cx="407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К. Э. Циолковский</a:t>
            </a:r>
            <a:endParaRPr lang="ru-RU" sz="4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34" name="Picture 10" descr="http://cs5943.vkontakte.ru/u2008214/138062462/x_33807d9d.jpg"/>
          <p:cNvPicPr>
            <a:picLocks noChangeAspect="1" noChangeArrowheads="1"/>
          </p:cNvPicPr>
          <p:nvPr/>
        </p:nvPicPr>
        <p:blipFill>
          <a:blip r:embed="rId3" cstate="print"/>
          <a:srcRect b="6000"/>
          <a:stretch>
            <a:fillRect/>
          </a:stretch>
        </p:blipFill>
        <p:spPr bwMode="auto">
          <a:xfrm>
            <a:off x="4786314" y="-1"/>
            <a:ext cx="4357686" cy="5057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i037.radikal.ru/1301/96/8eecfa134c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"/>
            <a:ext cx="435768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4348" y="4786322"/>
            <a:ext cx="3500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С. П. Королев</a:t>
            </a:r>
            <a:endParaRPr lang="ru-RU" sz="4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34818" name="Picture 2" descr="http://kafanews.com/new/images/img267dc3640b83fad744485c353bde5a2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03084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age.newsru.ua/pict/id/large/37490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4687"/>
            <a:ext cx="4714876" cy="3643314"/>
          </a:xfrm>
          <a:prstGeom prst="rect">
            <a:avLst/>
          </a:prstGeom>
          <a:noFill/>
        </p:spPr>
      </p:pic>
      <p:pic>
        <p:nvPicPr>
          <p:cNvPr id="22532" name="Picture 4" descr="http://content.foto.mail.ru/mail/olga197403/_answers/i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14488"/>
            <a:ext cx="4429124" cy="4290715"/>
          </a:xfrm>
          <a:prstGeom prst="rect">
            <a:avLst/>
          </a:prstGeom>
          <a:noFill/>
        </p:spPr>
      </p:pic>
      <p:pic>
        <p:nvPicPr>
          <p:cNvPr id="22534" name="Picture 6" descr="http://stat16.privet.ru/lr/0b05eaa9540039af43c6164d84ecbda4"/>
          <p:cNvPicPr>
            <a:picLocks noChangeAspect="1" noChangeArrowheads="1"/>
          </p:cNvPicPr>
          <p:nvPr/>
        </p:nvPicPr>
        <p:blipFill>
          <a:blip r:embed="rId4" cstate="print"/>
          <a:srcRect l="3461" t="10758" r="7692" b="7786"/>
          <a:stretch>
            <a:fillRect/>
          </a:stretch>
        </p:blipFill>
        <p:spPr bwMode="auto">
          <a:xfrm>
            <a:off x="0" y="0"/>
            <a:ext cx="4714908" cy="32453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72132" y="571480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Животные-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6" y="6027003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космонавты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g1.liveinternet.ru/images/attach/c/7/94/500/94500831_4682843_dogdrawing_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5026"/>
            <a:ext cx="4863987" cy="68730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14942" y="3071810"/>
            <a:ext cx="371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FF00"/>
                </a:solidFill>
                <a:latin typeface="Monotype Corsiva" pitchFamily="66" charset="0"/>
              </a:rPr>
              <a:t>Лайка</a:t>
            </a:r>
            <a:endParaRPr lang="ru-RU" sz="9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rg.ru/i/gallery/e50ed704/54798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922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5857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FF00"/>
                </a:solidFill>
                <a:latin typeface="Monotype Corsiva" pitchFamily="66" charset="0"/>
              </a:rPr>
              <a:t>Белка и Стрелка</a:t>
            </a:r>
            <a:endParaRPr lang="ru-RU" sz="6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53.radikal.ru/i141/0904/3b/3c0edec529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8"/>
            <a:ext cx="3143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Юрий Алексеевич Гагарин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186" y="2675162"/>
            <a:ext cx="3609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(9 марта 1934 – 27 марта 1968)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imgs.mi9.com/uploads/other/4173/space-and-satellite_1920x1200_76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9339"/>
            <a:ext cx="9143999" cy="625866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0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Космическая орбитальная станция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iwishihadthis.com/wp-content/uploads/2010/12/spacesu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9102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86314" y="2428868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FFFF00"/>
                </a:solidFill>
                <a:latin typeface="Monotype Corsiva" pitchFamily="66" charset="0"/>
              </a:rPr>
              <a:t>Скафандр</a:t>
            </a:r>
            <a:endParaRPr lang="ru-RU" sz="8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moskva.myrbs.ru/img/upload/0640x0480/00006065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721523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85852" y="0"/>
            <a:ext cx="6858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Monotype Corsiva" pitchFamily="66" charset="0"/>
              </a:rPr>
              <a:t>Искусственный</a:t>
            </a:r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rgbClr val="FFFF00"/>
                </a:solidFill>
                <a:latin typeface="Monotype Corsiva" pitchFamily="66" charset="0"/>
              </a:rPr>
              <a:t>спутник</a:t>
            </a:r>
            <a:endParaRPr lang="ru-RU" sz="5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g0.liveinternet.ru/images/attach/c/0/40/531/40531872_Widescreen_Earth_from_space_00521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2157" y="1357298"/>
            <a:ext cx="619432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600" dirty="0" smtClean="0">
                <a:solidFill>
                  <a:srgbClr val="FFFF00"/>
                </a:solidFill>
                <a:latin typeface="Monotype Corsiva" pitchFamily="66" charset="0"/>
              </a:rPr>
              <a:t>Спасибо </a:t>
            </a:r>
          </a:p>
          <a:p>
            <a:pPr algn="ctr"/>
            <a:r>
              <a:rPr lang="ru-RU" sz="9600" dirty="0" smtClean="0">
                <a:solidFill>
                  <a:srgbClr val="FFFF00"/>
                </a:solidFill>
                <a:latin typeface="Monotype Corsiva" pitchFamily="66" charset="0"/>
              </a:rPr>
              <a:t>за внимание!</a:t>
            </a:r>
            <a:endParaRPr lang="ru-RU" sz="9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80</Words>
  <Application>Microsoft Office PowerPoint</Application>
  <PresentationFormat>Экран (4:3)</PresentationFormat>
  <Paragraphs>27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Валерия</cp:lastModifiedBy>
  <cp:revision>32</cp:revision>
  <dcterms:modified xsi:type="dcterms:W3CDTF">2017-04-15T07:49:18Z</dcterms:modified>
</cp:coreProperties>
</file>