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9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7" r:id="rId12"/>
    <p:sldId id="269" r:id="rId13"/>
    <p:sldId id="270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50" d="100"/>
          <a:sy n="50" d="100"/>
        </p:scale>
        <p:origin x="2910" y="15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811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223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836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3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295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13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76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192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692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219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303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0934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092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95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538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720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572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1853827-CA6D-4DAC-A960-7BBFB5247298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22B8C5B-1082-423B-8AD7-08DFE8A08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103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ginta.ru/upload/000/u1/019/8af2e6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48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79"/>
            <a:ext cx="12192000" cy="686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05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758" y="360947"/>
            <a:ext cx="71280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сентября 1939 г.</a:t>
            </a:r>
          </a:p>
          <a:p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04ч. 45 мин.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33451" y="2438400"/>
            <a:ext cx="9829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Германии вторгаются в Польшу. Началась Вторая мировая война.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pensiaexpert.ru/wp-content/uploads/2015/12/doplata-k-pensii-v-2015-2016-godu-detyam-vojny-v-mosk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352" y="3276600"/>
            <a:ext cx="5374648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kremnik.ru/sites/default/files/images/orden_otechestvennoy_voyny_2_stepen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425" y="3838745"/>
            <a:ext cx="283845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5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2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09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lusana.ru/files/3452/573/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91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48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xn--1-8sbjpg5aqdb5e.xn--p1ai/2015/novosti/9maya/Pochemu-v-Evrope-Den-Pobedy-otmechajut-8-ma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63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69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12192000" cy="68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11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0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fs00.infourok.ru/images/doc/206/234656/img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64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images.myshared.ru/9/864324/slide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29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0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67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25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7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tourtrans.ru/images/galleries/70-letie-pobedyi-moskva/shutterstock_1874197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-_Zvuk_metronoma_(iPlayer.f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58500" y="5943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7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Капля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40</TotalTime>
  <Words>24</Words>
  <Application>Microsoft Office PowerPoint</Application>
  <PresentationFormat>Широкоэкранный</PresentationFormat>
  <Paragraphs>3</Paragraphs>
  <Slides>16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Times New Roman</vt:lpstr>
      <vt:lpstr>Tw Cen MT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 Заночкин</dc:creator>
  <cp:lastModifiedBy>Иван Заночкин</cp:lastModifiedBy>
  <cp:revision>5</cp:revision>
  <dcterms:created xsi:type="dcterms:W3CDTF">2016-10-28T05:02:14Z</dcterms:created>
  <dcterms:modified xsi:type="dcterms:W3CDTF">2016-10-28T05:42:22Z</dcterms:modified>
</cp:coreProperties>
</file>