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1" r:id="rId6"/>
    <p:sldId id="265" r:id="rId7"/>
    <p:sldId id="266" r:id="rId8"/>
    <p:sldId id="267" r:id="rId9"/>
    <p:sldId id="262" r:id="rId10"/>
    <p:sldId id="260" r:id="rId11"/>
    <p:sldId id="264" r:id="rId12"/>
    <p:sldId id="263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844824"/>
            <a:ext cx="7117180" cy="2785864"/>
          </a:xfrm>
        </p:spPr>
        <p:txBody>
          <a:bodyPr/>
          <a:lstStyle/>
          <a:p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Отчёт о проведении месячника «Помнить, чтобы жить!»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8280920" cy="504057"/>
          </a:xfrm>
        </p:spPr>
        <p:txBody>
          <a:bodyPr/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ГКОУ КК школа-интернат станицы Ленинградской</a:t>
            </a:r>
          </a:p>
        </p:txBody>
      </p:sp>
      <p:sp>
        <p:nvSpPr>
          <p:cNvPr id="4" name="AutoShape 2" descr="Стенная Наклейка Военный Стикер, военный, Разное, текстиль, комната png | 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49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340768"/>
            <a:ext cx="7117180" cy="4154016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создание системы патриотического и духовно-нравственного воспитания в школе для формирования социально активной личности гражданина и патриота, обладающей чувством национальной гордости, гражданского достоинства, любви к Отечеству, своему народу и готовностью к его защите.</a:t>
            </a:r>
            <a:r>
              <a:rPr lang="ru-RU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404665"/>
            <a:ext cx="7117180" cy="720079"/>
          </a:xfrm>
        </p:spPr>
        <p:txBody>
          <a:bodyPr/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Цель месячника: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826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980728"/>
            <a:ext cx="7659078" cy="5256584"/>
          </a:xfrm>
        </p:spPr>
        <p:txBody>
          <a:bodyPr>
            <a:noAutofit/>
          </a:bodyPr>
          <a:lstStyle/>
          <a:p>
            <a:r>
              <a:rPr lang="ru-RU" sz="18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образовательные: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Развивать чувство гордости и патриотизма.</a:t>
            </a:r>
            <a:b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Формировать чуткое, доброжелательное отношение к ветеранам, солдатам, пожилым людям.</a:t>
            </a:r>
            <a:b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Формировать гражданственность, чувство любви и гордости к малой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Родине.</a:t>
            </a:r>
          </a:p>
          <a:p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коррекционно-развивающие</a:t>
            </a:r>
            <a:r>
              <a:rPr lang="ru-RU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Формировать  умение устанавливать предметно практические связи, ориентироваться в окружающем пространстве.</a:t>
            </a:r>
            <a:b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Развивать познавательный  интерес, творческую активность школьников.</a:t>
            </a:r>
            <a:b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Вводить в активный и пассивный словарь новые понятия, развивать речь, мышление, внимание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воспитательные</a:t>
            </a:r>
            <a:r>
              <a:rPr lang="ru-RU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Воспитывать негативное отношение к войне, как к действию, несущему смерть и горе, желание бороться за мир.</a:t>
            </a:r>
            <a:b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Воспитывать чувства уважения к российскому воину, и его силе и смелости</a:t>
            </a:r>
            <a:b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Воспитывать у детей чувства доброты, вежливости  и взаимопонимания.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9442" y="188640"/>
            <a:ext cx="7117180" cy="864096"/>
          </a:xfrm>
        </p:spPr>
        <p:txBody>
          <a:bodyPr/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Задачи месячника: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335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9442" y="1"/>
            <a:ext cx="7117180" cy="980727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План месячника: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50124"/>
              </p:ext>
            </p:extLst>
          </p:nvPr>
        </p:nvGraphicFramePr>
        <p:xfrm>
          <a:off x="1259632" y="1196752"/>
          <a:ext cx="6684010" cy="5288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9895"/>
                <a:gridCol w="3732530"/>
                <a:gridCol w="1015365"/>
                <a:gridCol w="1506220"/>
              </a:tblGrid>
              <a:tr h="504056">
                <a:tc>
                  <a:txBody>
                    <a:bodyPr/>
                    <a:lstStyle/>
                    <a:p>
                      <a:pPr marL="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Декада «Есть такая профессия – Родину защищать» 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01-10.02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Богомолова И.В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463695"/>
              </p:ext>
            </p:extLst>
          </p:nvPr>
        </p:nvGraphicFramePr>
        <p:xfrm>
          <a:off x="1259632" y="1700808"/>
          <a:ext cx="6684010" cy="5288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9895"/>
                <a:gridCol w="3732530"/>
                <a:gridCol w="1015365"/>
                <a:gridCol w="1506220"/>
              </a:tblGrid>
              <a:tr h="504056">
                <a:tc>
                  <a:txBody>
                    <a:bodyPr/>
                    <a:lstStyle/>
                    <a:p>
                      <a:pPr marL="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Декада «Согреем сердца ветеранов» 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11-20.02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Загорулько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Ю.А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030210"/>
              </p:ext>
            </p:extLst>
          </p:nvPr>
        </p:nvGraphicFramePr>
        <p:xfrm>
          <a:off x="1259632" y="2204864"/>
          <a:ext cx="6684010" cy="5288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9895"/>
                <a:gridCol w="3732530"/>
                <a:gridCol w="1015365"/>
                <a:gridCol w="1506220"/>
              </a:tblGrid>
              <a:tr h="210185">
                <a:tc>
                  <a:txBody>
                    <a:bodyPr/>
                    <a:lstStyle/>
                    <a:p>
                      <a:pPr marL="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Декада «Вперёд, мальчишки!», ОБЖ 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21.02.24-28.02.24 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Глита Л.Е 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4602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8385"/>
            <a:ext cx="7117180" cy="828328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План первой декады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355157"/>
              </p:ext>
            </p:extLst>
          </p:nvPr>
        </p:nvGraphicFramePr>
        <p:xfrm>
          <a:off x="1259632" y="908720"/>
          <a:ext cx="6684010" cy="30702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9895"/>
                <a:gridCol w="3732530"/>
                <a:gridCol w="1015365"/>
                <a:gridCol w="1506220"/>
              </a:tblGrid>
              <a:tr h="505226">
                <a:tc>
                  <a:txBody>
                    <a:bodyPr/>
                    <a:lstStyle/>
                    <a:p>
                      <a:pPr marL="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600" b="0" i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Декада «Есть такая профессия – Родину защищать» </a:t>
                      </a:r>
                      <a:endParaRPr lang="ru-RU" sz="1600" b="0" i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01.02.24-10.02.24</a:t>
                      </a:r>
                      <a:endParaRPr lang="ru-RU" sz="1600" b="0" i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Богомолова </a:t>
                      </a: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И.В</a:t>
                      </a:r>
                      <a:endParaRPr lang="ru-RU" sz="16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414655">
                <a:tc>
                  <a:txBody>
                    <a:bodyPr/>
                    <a:lstStyle/>
                    <a:p>
                      <a:pPr marL="1035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1.1 </a:t>
                      </a:r>
                      <a:endParaRPr lang="ru-RU" sz="1600" b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Выставка поделок «Военная техника», 2-4 классы</a:t>
                      </a:r>
                      <a:endParaRPr lang="ru-RU" sz="16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01.02.24</a:t>
                      </a:r>
                      <a:endParaRPr lang="ru-RU" sz="16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9400">
                <a:tc>
                  <a:txBody>
                    <a:bodyPr/>
                    <a:lstStyle/>
                    <a:p>
                      <a:pPr marL="1035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1.2 </a:t>
                      </a:r>
                      <a:endParaRPr lang="ru-RU" sz="1600" b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 marR="463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Акция «Письмо солдату», 2-10 классы</a:t>
                      </a:r>
                      <a:endParaRPr lang="ru-RU" sz="16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02.02.24 </a:t>
                      </a:r>
                      <a:endParaRPr lang="ru-RU" sz="16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7830">
                <a:tc>
                  <a:txBody>
                    <a:bodyPr/>
                    <a:lstStyle/>
                    <a:p>
                      <a:pPr marL="1035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 </a:t>
                      </a:r>
                      <a:endParaRPr lang="ru-RU" sz="1600" b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Школьный конкурс инсценированной песни: «Песня в военной шинели», 5-10 классы</a:t>
                      </a:r>
                      <a:endParaRPr lang="ru-RU" sz="16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07.02.24 </a:t>
                      </a:r>
                      <a:endParaRPr lang="ru-RU" sz="16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4655">
                <a:tc>
                  <a:txBody>
                    <a:bodyPr/>
                    <a:lstStyle/>
                    <a:p>
                      <a:pPr marL="1035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1.4 </a:t>
                      </a:r>
                      <a:endParaRPr lang="ru-RU" sz="1600" b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Встреча с участником военных действий</a:t>
                      </a:r>
                      <a:endParaRPr lang="ru-RU" sz="16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08.02.24 </a:t>
                      </a:r>
                      <a:endParaRPr lang="ru-RU" sz="16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4655">
                <a:tc>
                  <a:txBody>
                    <a:bodyPr/>
                    <a:lstStyle/>
                    <a:p>
                      <a:pPr marL="1035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1.5 </a:t>
                      </a:r>
                      <a:endParaRPr lang="ru-RU" sz="1600" b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 marR="266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Спортивные соревнования «Сильным быть-Родине служить», 5-7 классы</a:t>
                      </a:r>
                      <a:endParaRPr lang="ru-RU" sz="1600" b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09.02.24 </a:t>
                      </a:r>
                      <a:endParaRPr lang="ru-RU" sz="16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2237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sz="2000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Выставка поделок «Военная техника»</a:t>
            </a:r>
            <a:endParaRPr lang="ru-RU" sz="2000" b="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Декада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«Есть такая профессия-Родину защищать»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3"/>
          </p:nvPr>
        </p:nvSpPr>
        <p:spPr>
          <a:xfrm>
            <a:off x="4644008" y="1268760"/>
            <a:ext cx="4040188" cy="676809"/>
          </a:xfrm>
        </p:spPr>
        <p:txBody>
          <a:bodyPr/>
          <a:lstStyle/>
          <a:p>
            <a:pPr algn="ctr"/>
            <a:r>
              <a:rPr lang="ru-RU" sz="2000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Акция «Письмо солдату»</a:t>
            </a:r>
            <a:endParaRPr lang="ru-RU" sz="2000" b="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Объект 7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2204864"/>
            <a:ext cx="3744416" cy="2952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Объект 8" descr="D:\Фото Богомолова\IMG_20240207_144603_1.jpg"/>
          <p:cNvPicPr>
            <a:picLocks noGrp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224517"/>
            <a:ext cx="2002183" cy="1726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D:\Фото Богомолова\IMG_20240207_14462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693" y="2204864"/>
            <a:ext cx="1791748" cy="1747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Дом\AppData\Local\Temp\Rar$DIa7008.4908\20240222_104228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6" r="1" b="27821"/>
          <a:stretch/>
        </p:blipFill>
        <p:spPr bwMode="auto">
          <a:xfrm>
            <a:off x="4659183" y="4018179"/>
            <a:ext cx="2024677" cy="23291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 descr="C:\Users\Дом\AppData\Local\Temp\Rar$DIa7136.8459\20240222_104254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27230" b="-903"/>
          <a:stretch/>
        </p:blipFill>
        <p:spPr bwMode="auto">
          <a:xfrm rot="5400000">
            <a:off x="6444878" y="4259797"/>
            <a:ext cx="2329181" cy="18459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09336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sz="2000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Общешкольный смотр «Песня в военной шинели»</a:t>
            </a:r>
            <a:endParaRPr lang="ru-RU" sz="2000" b="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Декада «Есть такая профессия-Родину защищать»</a:t>
            </a:r>
            <a:endParaRPr lang="ru-RU" sz="44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3"/>
          </p:nvPr>
        </p:nvSpPr>
        <p:spPr>
          <a:xfrm>
            <a:off x="4644008" y="1196752"/>
            <a:ext cx="4040188" cy="762000"/>
          </a:xfrm>
        </p:spPr>
        <p:txBody>
          <a:bodyPr/>
          <a:lstStyle/>
          <a:p>
            <a:pPr algn="ctr"/>
            <a:r>
              <a:rPr lang="ru-RU" sz="2000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Просмотр фильма «Марш-бросок»</a:t>
            </a:r>
            <a:endParaRPr lang="ru-RU" sz="2000" b="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Объект 6" descr="D:\Фото Богомолова\IMG_20240208_153853.jpg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04864"/>
            <a:ext cx="2016224" cy="1944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D:\Фото Богомолова\IMG_20240208_15321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040" y="2204864"/>
            <a:ext cx="1817360" cy="1944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D:\Фото Богомолова\IMG_20240208_15114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192" y="4307264"/>
            <a:ext cx="2385695" cy="1790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Объект 9" descr="C:\Users\Дом\Downloads\WhatsApp Image 2024-02-07 at 18.32.08 (2).jpeg"/>
          <p:cNvPicPr>
            <a:picLocks noGrp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204865"/>
            <a:ext cx="1872207" cy="2520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Дом\Downloads\WhatsApp Image 2024-02-07 at 18.32.08 (4).jpe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204864"/>
            <a:ext cx="1728192" cy="25202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4819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Спортивные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соревнования под лозунгом «Сильными быть – Родине служить»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Декада «Есть такая профессия-Родину защищать»</a:t>
            </a:r>
            <a:endParaRPr lang="ru-RU" sz="4000" dirty="0"/>
          </a:p>
        </p:txBody>
      </p:sp>
      <p:pic>
        <p:nvPicPr>
          <p:cNvPr id="4" name="Рисунок 3" descr="C:\Users\Дом\Downloads\20240215_17372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705915" y="5095284"/>
            <a:ext cx="1876425" cy="1280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Дом\Downloads\WhatsApp Image 2024-02-15 at 17.48.38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24944"/>
            <a:ext cx="2153285" cy="175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Дом\Downloads\WhatsApp Image 2024-02-15 at 17.48.56 (1)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232" y="2923991"/>
            <a:ext cx="2138045" cy="1760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Дом\Downloads\WhatsApp Image 2024-02-15 at 17.48.56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218" y="4797152"/>
            <a:ext cx="2213610" cy="18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Дом\Downloads\WhatsApp Image 2024-02-15 at 17.48.54.jpe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924944"/>
            <a:ext cx="2308860" cy="1758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1197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25963"/>
            <a:ext cx="7117180" cy="1098781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План второй декады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3296038"/>
              </p:ext>
            </p:extLst>
          </p:nvPr>
        </p:nvGraphicFramePr>
        <p:xfrm>
          <a:off x="1331640" y="1124744"/>
          <a:ext cx="6684010" cy="34338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9895"/>
                <a:gridCol w="3732530"/>
                <a:gridCol w="1015365"/>
                <a:gridCol w="1506220"/>
              </a:tblGrid>
              <a:tr h="210820">
                <a:tc>
                  <a:txBody>
                    <a:bodyPr/>
                    <a:lstStyle/>
                    <a:p>
                      <a:pPr marL="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200" b="0" i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Декада «Согреем сердца ветеранов» </a:t>
                      </a:r>
                      <a:endParaRPr lang="ru-RU" sz="1200" b="0" i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11.02.24 -20.02.24</a:t>
                      </a:r>
                      <a:endParaRPr lang="ru-RU" sz="1200" b="0" i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Загорулько</a:t>
                      </a:r>
                      <a:r>
                        <a:rPr lang="ru-RU" sz="1600" b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Ю.А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408305">
                <a:tc>
                  <a:txBody>
                    <a:bodyPr/>
                    <a:lstStyle/>
                    <a:p>
                      <a:pPr marL="1035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2.1 </a:t>
                      </a:r>
                      <a:endParaRPr lang="ru-RU" sz="1200" b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Акция «Поможем ветерану». Посещение на дому, оказание посильной помощи, 6 класс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13.02.24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4655">
                <a:tc>
                  <a:txBody>
                    <a:bodyPr/>
                    <a:lstStyle/>
                    <a:p>
                      <a:pPr marL="1035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2.2 </a:t>
                      </a:r>
                      <a:endParaRPr lang="ru-RU" sz="1200" b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Возложение цветов к памятнику «Труженикам тыла», 8 классы</a:t>
                      </a:r>
                      <a:endParaRPr lang="ru-RU" sz="1200" b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15.02.24 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4655">
                <a:tc>
                  <a:txBody>
                    <a:bodyPr/>
                    <a:lstStyle/>
                    <a:p>
                      <a:pPr marL="1035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 </a:t>
                      </a:r>
                      <a:endParaRPr lang="ru-RU" sz="1200" b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Выставка детского творчества «Подарок для ветерана», 2-4 классы</a:t>
                      </a:r>
                      <a:endParaRPr lang="ru-RU" sz="1200" b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16.02.24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4655">
                <a:tc>
                  <a:txBody>
                    <a:bodyPr/>
                    <a:lstStyle/>
                    <a:p>
                      <a:pPr marL="1035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 </a:t>
                      </a:r>
                      <a:endParaRPr lang="ru-RU" sz="1200" b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Конкурс чтецов « Мы помним ваш подвиг» 7-10 классы</a:t>
                      </a:r>
                      <a:endParaRPr lang="ru-RU" sz="1200" b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19.02.24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4655">
                <a:tc>
                  <a:txBody>
                    <a:bodyPr/>
                    <a:lstStyle/>
                    <a:p>
                      <a:pPr marL="1035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 </a:t>
                      </a:r>
                      <a:endParaRPr lang="ru-RU" sz="1200" b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Спортивное мероприятие «Мы памяти этой верны», 5-7 классы</a:t>
                      </a:r>
                      <a:endParaRPr lang="ru-RU" sz="1200" b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20.02.24.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5104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5616" y="1556792"/>
            <a:ext cx="2736304" cy="576064"/>
          </a:xfrm>
        </p:spPr>
        <p:txBody>
          <a:bodyPr>
            <a:noAutofit/>
          </a:bodyPr>
          <a:lstStyle/>
          <a:p>
            <a:pPr algn="ctr"/>
            <a:r>
              <a:rPr lang="ru-RU" sz="2000" b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000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кция  </a:t>
            </a:r>
            <a:r>
              <a:rPr lang="ru-RU" sz="2000" b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«Поможем  ветерану»</a:t>
            </a:r>
          </a:p>
        </p:txBody>
      </p:sp>
      <p:pic>
        <p:nvPicPr>
          <p:cNvPr id="7" name="Объект 6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76872"/>
            <a:ext cx="1800200" cy="2232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Объект 8"/>
          <p:cNvPicPr>
            <a:picLocks noGrp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88024" y="2264905"/>
            <a:ext cx="3678560" cy="273861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Декада «Согреем сердца ветеранов»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3"/>
          </p:nvPr>
        </p:nvSpPr>
        <p:spPr>
          <a:xfrm>
            <a:off x="5076056" y="1628800"/>
            <a:ext cx="3142488" cy="576262"/>
          </a:xfrm>
        </p:spPr>
        <p:txBody>
          <a:bodyPr>
            <a:noAutofit/>
          </a:bodyPr>
          <a:lstStyle/>
          <a:p>
            <a:pPr algn="ctr"/>
            <a:r>
              <a:rPr lang="ru-RU" sz="2000" b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ыставка  </a:t>
            </a:r>
            <a:r>
              <a:rPr lang="ru-RU" sz="2000" b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детского  творчества «Подарок  для  ветерана</a:t>
            </a:r>
            <a:r>
              <a:rPr lang="ru-RU" sz="2000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000" b="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276872"/>
            <a:ext cx="1728192" cy="22150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2161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Декада «Согреем сердца ветеранов»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19741" y="1340768"/>
            <a:ext cx="3471277" cy="40513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онкурс 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чтецов  «Мы 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помним 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ваш  подвиг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marL="0" indent="0" algn="ctr">
              <a:buNone/>
            </a:pP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85651" y="1340768"/>
            <a:ext cx="3469242" cy="40513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портивные 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соревнования  «Мы  памяти  этой верны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indent="0" algn="ctr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5" y="2132856"/>
            <a:ext cx="1728192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309" y="2132856"/>
            <a:ext cx="1728192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66258"/>
            <a:ext cx="1858318" cy="2309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166258"/>
            <a:ext cx="1872208" cy="2309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807" y="4614495"/>
            <a:ext cx="2744897" cy="16545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9978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"/>
            <a:ext cx="7117180" cy="90872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План третьей декады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144001"/>
              </p:ext>
            </p:extLst>
          </p:nvPr>
        </p:nvGraphicFramePr>
        <p:xfrm>
          <a:off x="1229995" y="980729"/>
          <a:ext cx="6684010" cy="39557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9895"/>
                <a:gridCol w="3732530"/>
                <a:gridCol w="1015365"/>
                <a:gridCol w="1506220"/>
              </a:tblGrid>
              <a:tr h="518531">
                <a:tc>
                  <a:txBody>
                    <a:bodyPr/>
                    <a:lstStyle/>
                    <a:p>
                      <a:pPr marL="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endParaRPr lang="ru-RU" sz="1200" b="0" i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Декада «Вперёд, мальчишки!», ОБЖ </a:t>
                      </a:r>
                      <a:endParaRPr lang="ru-RU" sz="1200" b="0" i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21.02.24-28.02.24 </a:t>
                      </a:r>
                      <a:endParaRPr lang="ru-RU" sz="1200" b="0" i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Глита </a:t>
                      </a: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Л.Е 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306494">
                <a:tc>
                  <a:txBody>
                    <a:bodyPr/>
                    <a:lstStyle/>
                    <a:p>
                      <a:pPr marL="1035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3.1 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Конкурс интеллектуалов  «Мы знаем все про безопасность», 8-10 классы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21.02 24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2920">
                <a:tc>
                  <a:txBody>
                    <a:bodyPr/>
                    <a:lstStyle/>
                    <a:p>
                      <a:pPr marL="1035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3.2 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Акция по пропаганде норм ОБЖ «Опасности, которые поджидают тебя дома». (защити свой рисунок), 2-5 классы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22.02.24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2920">
                <a:tc>
                  <a:txBody>
                    <a:bodyPr/>
                    <a:lstStyle/>
                    <a:p>
                      <a:pPr marL="1035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3.3 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Школьная газета «Мы знаем, предупреждаем, мы соблюдаем», 2-7 классы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26.02.24 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6494">
                <a:tc>
                  <a:txBody>
                    <a:bodyPr/>
                    <a:lstStyle/>
                    <a:p>
                      <a:pPr marL="1035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3.4 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Игра «Колесо безопасности. Что делать если….», 4-7 классы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27.02.24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2920">
                <a:tc>
                  <a:txBody>
                    <a:bodyPr/>
                    <a:lstStyle/>
                    <a:p>
                      <a:pPr marL="1035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3.5 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Спортивно-игровая программа «Прыгаем, бегаем, не тужим-  с правилами ОБЖ дружим!», 2-5 классы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04190" algn="ctr"/>
                        </a:tabLs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28.02.24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8890" marT="6985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1544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Декада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«Вперёд, мальчишки. ОБЖ»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праздничный концерт ко Дню защитника Отечества                       «Защитником быть – Родине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служить</a:t>
            </a:r>
          </a:p>
          <a:p>
            <a:pPr marL="0" indent="0" algn="ctr">
              <a:buNone/>
            </a:pP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Акция по пропаганде норм ОБЖ «Опасности, которые поджидают тебя дома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indent="0" algn="ctr">
              <a:buNone/>
            </a:pPr>
            <a:endParaRPr lang="ru-RU" sz="2000" dirty="0"/>
          </a:p>
        </p:txBody>
      </p:sp>
      <p:pic>
        <p:nvPicPr>
          <p:cNvPr id="6" name="Рисунок 5" descr="C:\Users\ЗамдирКР\Downloads\cccc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975026"/>
            <a:ext cx="3289221" cy="2398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ЗамдирКР\Pictures\Рисунок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1" t="9288" r="16044" b="8883"/>
          <a:stretch/>
        </p:blipFill>
        <p:spPr bwMode="auto">
          <a:xfrm>
            <a:off x="5436096" y="2975025"/>
            <a:ext cx="2693533" cy="239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0453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sz="2000" b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Школьная газета «Мы знаем, предупреждаем, мы соблюдаем</a:t>
            </a:r>
            <a:r>
              <a:rPr lang="ru-RU" sz="2000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endParaRPr lang="ru-RU" sz="1800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Декада «Вперёд, мальчишки. ОБЖ»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algn="ctr"/>
            <a:r>
              <a:rPr lang="ru-RU" sz="2000" b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Игра «Колесо безопасности. Что делать если….»</a:t>
            </a:r>
            <a:endParaRPr lang="ru-RU" sz="2000" dirty="0"/>
          </a:p>
        </p:txBody>
      </p:sp>
      <p:pic>
        <p:nvPicPr>
          <p:cNvPr id="2050" name="Picture 2" descr="C:\Users\ЗамдирКР\Pictures\Рисунок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6" t="10945" r="13964" b="23404"/>
          <a:stretch/>
        </p:blipFill>
        <p:spPr bwMode="auto">
          <a:xfrm>
            <a:off x="696766" y="2204864"/>
            <a:ext cx="3436621" cy="203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ЗамдирКР\Pictures\РИСС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66" y="4416184"/>
            <a:ext cx="3436621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ЗамдирКР\Pictures\ККК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204865"/>
            <a:ext cx="3529167" cy="203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ЗамдирКР\Pictures\Рисунок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7" t="16951" r="11061" b="17772"/>
          <a:stretch/>
        </p:blipFill>
        <p:spPr bwMode="auto">
          <a:xfrm>
            <a:off x="4860032" y="4431127"/>
            <a:ext cx="3529167" cy="182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7572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Спортивно-игровая программа «Прыгаем, бегаем, не тужим-  с правилами ОБЖ дружим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!»</a:t>
            </a:r>
          </a:p>
          <a:p>
            <a:pPr marL="0" indent="0" algn="ctr">
              <a:buNone/>
            </a:pP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Декада «Вперёд, мальчишки. ОБЖ»</a:t>
            </a:r>
            <a:endParaRPr lang="ru-RU" dirty="0"/>
          </a:p>
        </p:txBody>
      </p:sp>
      <p:pic>
        <p:nvPicPr>
          <p:cNvPr id="5" name="Рисунок 4" descr="C:\Users\Пользователь\Desktop\Новая папка\IMG_20240312_153744.jpg"/>
          <p:cNvPicPr/>
          <p:nvPr/>
        </p:nvPicPr>
        <p:blipFill rotWithShape="1">
          <a:blip r:embed="rId2" cstate="print"/>
          <a:srcRect b="24960"/>
          <a:stretch/>
        </p:blipFill>
        <p:spPr bwMode="auto">
          <a:xfrm>
            <a:off x="323528" y="2361389"/>
            <a:ext cx="3240360" cy="2807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Пользователь\Desktop\Новая папка\IMG_20240312_16022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2348879"/>
            <a:ext cx="3630513" cy="2807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Users\Пользователь\Desktop\Новая папка\IMG_20240312_152554_1.jpg"/>
          <p:cNvPicPr/>
          <p:nvPr/>
        </p:nvPicPr>
        <p:blipFill>
          <a:blip r:embed="rId4" cstate="print"/>
          <a:srcRect r="26364" b="28684"/>
          <a:stretch>
            <a:fillRect/>
          </a:stretch>
        </p:blipFill>
        <p:spPr bwMode="auto">
          <a:xfrm>
            <a:off x="7193320" y="2364702"/>
            <a:ext cx="1584176" cy="2807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575999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Другая 1">
      <a:dk1>
        <a:sysClr val="windowText" lastClr="000000"/>
      </a:dk1>
      <a:lt1>
        <a:sysClr val="window" lastClr="FFFFFF"/>
      </a:lt1>
      <a:dk2>
        <a:srgbClr val="FACBBD"/>
      </a:dk2>
      <a:lt2>
        <a:srgbClr val="FCE5DE"/>
      </a:lt2>
      <a:accent1>
        <a:srgbClr val="F8B19B"/>
      </a:accent1>
      <a:accent2>
        <a:srgbClr val="FACBBD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148</TotalTime>
  <Words>524</Words>
  <Application>Microsoft Office PowerPoint</Application>
  <PresentationFormat>Экран (4:3)</PresentationFormat>
  <Paragraphs>134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Бумажная</vt:lpstr>
      <vt:lpstr>ГКОУ КК школа-интернат станицы Ленинградской</vt:lpstr>
      <vt:lpstr>Цель месячника:</vt:lpstr>
      <vt:lpstr>Задачи месячника:</vt:lpstr>
      <vt:lpstr>План месячника:</vt:lpstr>
      <vt:lpstr>План первой декады</vt:lpstr>
      <vt:lpstr>Декада «Есть такая профессия-Родину защищать»</vt:lpstr>
      <vt:lpstr>Декада «Есть такая профессия-Родину защищать»</vt:lpstr>
      <vt:lpstr>Декада «Есть такая профессия-Родину защищать»</vt:lpstr>
      <vt:lpstr>План второй декады</vt:lpstr>
      <vt:lpstr>Декада «Согреем сердца ветеранов»</vt:lpstr>
      <vt:lpstr>Декада «Согреем сердца ветеранов»</vt:lpstr>
      <vt:lpstr>План третьей декады</vt:lpstr>
      <vt:lpstr>Декада «Вперёд, мальчишки. ОБЖ»</vt:lpstr>
      <vt:lpstr>Декада «Вперёд, мальчишки. ОБЖ»</vt:lpstr>
      <vt:lpstr>Декада «Вперёд, мальчишки. ОБЖ»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ГКОУ КК школа-интернат станицы Ленинградской</dc:title>
  <dc:creator>Вожатая</dc:creator>
  <cp:lastModifiedBy>ЗамдирКР</cp:lastModifiedBy>
  <cp:revision>14</cp:revision>
  <dcterms:created xsi:type="dcterms:W3CDTF">2024-02-12T08:15:08Z</dcterms:created>
  <dcterms:modified xsi:type="dcterms:W3CDTF">2024-03-19T11:58:57Z</dcterms:modified>
</cp:coreProperties>
</file>