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57" r:id="rId4"/>
    <p:sldId id="258" r:id="rId5"/>
    <p:sldId id="259" r:id="rId6"/>
    <p:sldId id="263" r:id="rId7"/>
    <p:sldId id="264" r:id="rId8"/>
    <p:sldId id="265" r:id="rId9"/>
    <p:sldId id="266" r:id="rId10"/>
    <p:sldId id="267" r:id="rId11"/>
    <p:sldId id="260" r:id="rId12"/>
    <p:sldId id="262" r:id="rId13"/>
    <p:sldId id="270" r:id="rId14"/>
    <p:sldId id="261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5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4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E18FDC4-4795-4B1E-B7AD-26C1B10BCFB5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693EB70-E8AD-4A94-A456-0653143CB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5%D0%BB%D1%8C%D1%86%D0%B8%D0%BD,_%D0%91%D0%BE%D1%80%D0%B8%D1%81_%D0%9D%D0%B8%D0%BA%D0%BE%D0%BB%D0%B0%D0%B5%D0%B2%D0%B8%D1%8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kubzsk.ru/media/5SOZ/2015/working_in_the_district/16122015_5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hyperlink" Target="http://ru.wikipedia.org/wiki/%D0%91%D0%B5%D1%81%D0%BB%D0%B0%D0%BD" TargetMode="External"/><Relationship Id="rId7" Type="http://schemas.openxmlformats.org/officeDocument/2006/relationships/image" Target="../media/image20.jpeg"/><Relationship Id="rId2" Type="http://schemas.openxmlformats.org/officeDocument/2006/relationships/hyperlink" Target="http://ru.wikipedia.org/wiki/%D0%97%D0%B0%D0%BB%D0%BE%D0%B6%D0%BD%D0%B8%D0%B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2004" TargetMode="External"/><Relationship Id="rId5" Type="http://schemas.openxmlformats.org/officeDocument/2006/relationships/hyperlink" Target="http://ru.wikipedia.org/wiki/1_%D1%81%D0%B5%D0%BD%D1%82%D1%8F%D0%B1%D1%80%D1%8F" TargetMode="External"/><Relationship Id="rId4" Type="http://schemas.openxmlformats.org/officeDocument/2006/relationships/hyperlink" Target="http://ru.wikipedia.org/wiki/%D0%A1%D0%B5%D0%B2%D0%B5%D1%80%D0%BD%D0%B0%D1%8F_%D0%9E%D1%81%D0%B5%D1%82%D0%B8%D1%8F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kubzsk.ru/media/5SOZ/2015/working_in_the_district/16122015_5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92696"/>
            <a:ext cx="8208912" cy="47525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7300" b="1" dirty="0" smtClean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Чеченская война -     растерзанные  души» </a:t>
            </a:r>
            <a:endParaRPr lang="ru-RU" sz="7300" b="1" dirty="0">
              <a:solidFill>
                <a:srgbClr val="C00000"/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301208"/>
            <a:ext cx="6872808" cy="1296144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rgbClr val="FF5050"/>
                </a:solidFill>
              </a:rPr>
              <a:t>Глита</a:t>
            </a:r>
            <a:r>
              <a:rPr lang="ru-RU" sz="2400" b="1" dirty="0" smtClean="0">
                <a:solidFill>
                  <a:srgbClr val="FF5050"/>
                </a:solidFill>
              </a:rPr>
              <a:t> Лидия  </a:t>
            </a:r>
            <a:r>
              <a:rPr lang="ru-RU" sz="2400" b="1" dirty="0" err="1" smtClean="0">
                <a:solidFill>
                  <a:srgbClr val="FF5050"/>
                </a:solidFill>
              </a:rPr>
              <a:t>Епифановна</a:t>
            </a:r>
            <a:endParaRPr lang="ru-RU" sz="2400" b="1" dirty="0" smtClean="0">
              <a:solidFill>
                <a:srgbClr val="FF5050"/>
              </a:solidFill>
            </a:endParaRPr>
          </a:p>
          <a:p>
            <a:r>
              <a:rPr lang="ru-RU" sz="2400" b="1" dirty="0" err="1" smtClean="0">
                <a:solidFill>
                  <a:srgbClr val="FF5050"/>
                </a:solidFill>
              </a:rPr>
              <a:t>Ст-ца</a:t>
            </a:r>
            <a:r>
              <a:rPr lang="ru-RU" sz="2400" b="1" dirty="0" smtClean="0">
                <a:solidFill>
                  <a:srgbClr val="FF5050"/>
                </a:solidFill>
              </a:rPr>
              <a:t> Ленинградская </a:t>
            </a:r>
          </a:p>
          <a:p>
            <a:r>
              <a:rPr lang="ru-RU" sz="2400" b="1" dirty="0" smtClean="0">
                <a:solidFill>
                  <a:srgbClr val="FF5050"/>
                </a:solidFill>
              </a:rPr>
              <a:t>Школа-интернат </a:t>
            </a:r>
            <a:r>
              <a:rPr lang="en-US" sz="2400" b="1" dirty="0" smtClean="0">
                <a:solidFill>
                  <a:srgbClr val="FF5050"/>
                </a:solidFill>
              </a:rPr>
              <a:t>VIII </a:t>
            </a:r>
            <a:r>
              <a:rPr lang="ru-RU" sz="2400" b="1" dirty="0" smtClean="0">
                <a:solidFill>
                  <a:srgbClr val="FF5050"/>
                </a:solidFill>
              </a:rPr>
              <a:t>вида </a:t>
            </a:r>
            <a:endParaRPr lang="ru-RU" sz="2400" b="1" dirty="0">
              <a:solidFill>
                <a:srgbClr val="FF5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64624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C000"/>
                </a:solidFill>
                <a:latin typeface="Arial" pitchFamily="34" charset="0"/>
              </a:rPr>
              <a:t>В 1991 г. Чечня провозгласила независимость и выход из состава СССР и РСФСР, </a:t>
            </a:r>
            <a:r>
              <a:rPr lang="ru-RU" sz="2400" dirty="0" smtClean="0">
                <a:solidFill>
                  <a:srgbClr val="FFC000"/>
                </a:solidFill>
                <a:latin typeface="Arial" pitchFamily="34" charset="0"/>
              </a:rPr>
              <a:t> . </a:t>
            </a:r>
            <a:r>
              <a:rPr lang="ru-RU" sz="2400" dirty="0" smtClean="0">
                <a:solidFill>
                  <a:srgbClr val="FFC000"/>
                </a:solidFill>
                <a:latin typeface="Arial" pitchFamily="34" charset="0"/>
              </a:rPr>
              <a:t>Под  флагом борьбы за национальную независимость в Чечне возник криминальный режим, постоянным явлением стали нелегальная торговля нефтью, грабежи поездов, расправа над русскоязычными </a:t>
            </a:r>
            <a:r>
              <a:rPr lang="ru-RU" sz="2400" dirty="0" smtClean="0">
                <a:solidFill>
                  <a:srgbClr val="FFC000"/>
                </a:solidFill>
                <a:latin typeface="Arial" pitchFamily="34" charset="0"/>
              </a:rPr>
              <a:t>жителями, похищение людей, террористические акции.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4" name="Picture 3" descr="C:\Users\Олеся\Pictures\3a223b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645024"/>
            <a:ext cx="4023700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Олеся\Pictures\4749482741e8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3645024"/>
            <a:ext cx="4320480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CC0000"/>
                </a:solidFill>
                <a:latin typeface="Book Antiqua" pitchFamily="18" charset="0"/>
              </a:rPr>
              <a:t>          Указ</a:t>
            </a:r>
            <a:endParaRPr lang="ru-RU" sz="7200" b="1" dirty="0">
              <a:solidFill>
                <a:srgbClr val="CC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atang" pitchFamily="18" charset="-127"/>
                <a:ea typeface="Batang" pitchFamily="18" charset="-127"/>
              </a:rPr>
              <a:t>11 декабря 1994 г.Президент Российской Федерации </a:t>
            </a:r>
            <a:r>
              <a:rPr lang="ru-RU" sz="32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atang" pitchFamily="18" charset="-127"/>
                <a:ea typeface="Batang" pitchFamily="18" charset="-127"/>
                <a:hlinkClick r:id="rId2" tooltip="Ельцин, Борис Николаевич"/>
              </a:rPr>
              <a:t>Борис Ельцин</a:t>
            </a:r>
            <a:r>
              <a:rPr lang="ru-RU" sz="32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atang" pitchFamily="18" charset="-127"/>
                <a:ea typeface="Batang" pitchFamily="18" charset="-127"/>
              </a:rPr>
              <a:t> подписал Указ № 2169 «О мерах по обеспечению законности, правопорядка и общественной безопасности на территории Чеченской Республики».</a:t>
            </a:r>
          </a:p>
          <a:p>
            <a:pPr>
              <a:buNone/>
            </a:pP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534452"/>
            <a:ext cx="85689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                Фотоальбом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  «Отечество. Долг. Память».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412341" y="74711"/>
            <a:ext cx="3193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-main-pic" descr="Картинка 7 из 71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806489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ервая Чеченская война в фотографиях (58 фото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404664"/>
            <a:ext cx="424847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645024"/>
            <a:ext cx="403244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everpost.ru/docs/upload/144982449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717032"/>
            <a:ext cx="4248472" cy="2917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Первая Чеченская война в фотографиях (58 фото)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404664"/>
            <a:ext cx="395401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-main-pic" descr="Картинка 15 из 71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424847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508104" y="3246661"/>
            <a:ext cx="33123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860032" y="404664"/>
            <a:ext cx="428396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Гражданская война-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Разбитые дороги.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Рванула тишина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И не дождутся многих.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Мы тихо песню пели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Вчера у медсанбата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И вот осиротели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На одного солдата.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Несчастная Чечня-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Расстрелянные горы.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Проклятая война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Зачем нам столько горя?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Вернуться все хотели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До дома да до хаты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И вот осиротели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На одного солдат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187624" y="0"/>
            <a:ext cx="64442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12788" marR="0" lvl="0" indent="-7127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Страна осиротела на    сотни сыновей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51520" y="3987931"/>
            <a:ext cx="518457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нас стреляют в упор из винтовок, из старых обрезов.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не могут порой ни жилеты, ни каски спасти.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Но спешим мы сюда, потому что нужны до зарезу,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5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Чтобы жизни спасти и беду от людей отвести.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5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-main-pic" descr="Картинка 18 из 71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53650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-main-pic" descr="Картинка 22 из 69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88640"/>
            <a:ext cx="411410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cs633823.vk.me/v633823214/181cf/IjmGPxw-WRs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573016"/>
            <a:ext cx="4464496" cy="3052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-main-pic" descr="Картинка 24 из 69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4032448" cy="293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Users\Олеся\Pictures\1995-07-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0648"/>
            <a:ext cx="4199409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356992"/>
            <a:ext cx="427598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-main-pic" descr="Картинка 6 из 718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51521" y="3429000"/>
            <a:ext cx="4176464" cy="3168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4427"/>
            <a:ext cx="349188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Солдат России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Его сразила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кононада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Убит чеченцами в бою.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России что ли было надо,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Чтоб жизнь он ей отдал свою?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Ракетный залп осветит вспышка,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Взметнется пламя над горой,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пал солдат, почти мальчишка,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военной форме полевой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Тощев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Первая Чеченская война в фотографиях (58 фото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276872"/>
            <a:ext cx="424204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kubzsk.ru/media/5SOZ/2015/working_in_the_district/16122015_5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501008"/>
            <a:ext cx="3960440" cy="3145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www.skfo.ru/public/im/uploads/9cd189x5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88640"/>
            <a:ext cx="4594672" cy="3191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novonikolaevsk.ru/uploads/posts/2013-12/1386783626_dsc_430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573016"/>
            <a:ext cx="4625974" cy="3059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dvkontingent.ru/assets/images/1.10.12/image00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1" y="188640"/>
            <a:ext cx="3960441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7880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err="1">
                <a:solidFill>
                  <a:srgbClr val="FF5050"/>
                </a:solidFill>
              </a:rPr>
              <a:t>Террористи́ческий</a:t>
            </a:r>
            <a:r>
              <a:rPr lang="ru-RU" sz="2400" b="1" dirty="0">
                <a:solidFill>
                  <a:srgbClr val="FF5050"/>
                </a:solidFill>
              </a:rPr>
              <a:t> акт в </a:t>
            </a:r>
            <a:r>
              <a:rPr lang="ru-RU" sz="2400" b="1" dirty="0" err="1">
                <a:solidFill>
                  <a:srgbClr val="FF5050"/>
                </a:solidFill>
              </a:rPr>
              <a:t>Бесла́не</a:t>
            </a:r>
            <a:r>
              <a:rPr lang="ru-RU" sz="2400" dirty="0">
                <a:solidFill>
                  <a:srgbClr val="FF5050"/>
                </a:solidFill>
              </a:rPr>
              <a:t> — захват </a:t>
            </a:r>
            <a:r>
              <a:rPr lang="ru-RU" sz="2400" dirty="0">
                <a:solidFill>
                  <a:srgbClr val="FF5050"/>
                </a:solidFill>
                <a:hlinkClick r:id="rId2" action="ppaction://hlinkfile" tooltip="Заложник"/>
              </a:rPr>
              <a:t>заложников</a:t>
            </a:r>
            <a:r>
              <a:rPr lang="ru-RU" sz="2400" dirty="0">
                <a:solidFill>
                  <a:srgbClr val="FF5050"/>
                </a:solidFill>
              </a:rPr>
              <a:t> в школе № 1 города </a:t>
            </a:r>
            <a:r>
              <a:rPr lang="ru-RU" sz="2400" dirty="0">
                <a:solidFill>
                  <a:srgbClr val="FF5050"/>
                </a:solidFill>
                <a:hlinkClick r:id="rId3" action="ppaction://hlinkfile" tooltip="Беслан"/>
              </a:rPr>
              <a:t>Беслан</a:t>
            </a:r>
            <a:r>
              <a:rPr lang="ru-RU" sz="2400" dirty="0">
                <a:solidFill>
                  <a:srgbClr val="FF5050"/>
                </a:solidFill>
              </a:rPr>
              <a:t> (</a:t>
            </a:r>
            <a:r>
              <a:rPr lang="ru-RU" sz="2400" dirty="0">
                <a:solidFill>
                  <a:srgbClr val="FF5050"/>
                </a:solidFill>
                <a:hlinkClick r:id="rId4" action="ppaction://hlinkfile" tooltip="Северная Осетия"/>
              </a:rPr>
              <a:t>Северная Осетия</a:t>
            </a:r>
            <a:r>
              <a:rPr lang="ru-RU" sz="2400" dirty="0">
                <a:solidFill>
                  <a:srgbClr val="FF5050"/>
                </a:solidFill>
              </a:rPr>
              <a:t>), совершённый боевиками </a:t>
            </a:r>
            <a:r>
              <a:rPr lang="ru-RU" sz="2400" dirty="0">
                <a:solidFill>
                  <a:srgbClr val="FF5050"/>
                </a:solidFill>
                <a:hlinkClick r:id="rId5" action="ppaction://hlinkfile" tooltip="1 сентября"/>
              </a:rPr>
              <a:t>1 сентября</a:t>
            </a:r>
            <a:r>
              <a:rPr lang="ru-RU" sz="2400" dirty="0">
                <a:solidFill>
                  <a:srgbClr val="FF5050"/>
                </a:solidFill>
              </a:rPr>
              <a:t> </a:t>
            </a:r>
            <a:r>
              <a:rPr lang="ru-RU" sz="2400" dirty="0">
                <a:solidFill>
                  <a:srgbClr val="FF5050"/>
                </a:solidFill>
                <a:hlinkClick r:id="rId6" action="ppaction://hlinkfile" tooltip="2004"/>
              </a:rPr>
              <a:t>2004 года</a:t>
            </a:r>
            <a:r>
              <a:rPr lang="ru-RU" sz="2400" dirty="0">
                <a:solidFill>
                  <a:srgbClr val="FF5050"/>
                </a:solidFill>
              </a:rPr>
              <a:t>. В течение трёх дней террористы удерживали в здании более 1100 заложников (преимущественно детей, их родителей и сотрудников школы) в нечеловеческих условиях, отказывая людям даже в минимальных естественных надобностях.</a:t>
            </a:r>
          </a:p>
        </p:txBody>
      </p:sp>
      <p:pic>
        <p:nvPicPr>
          <p:cNvPr id="4" name="Picture 2" descr="C:\Users\Олеся\Pictures\27109950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056" y="188640"/>
            <a:ext cx="3816424" cy="247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Олеся\Pictures\98fe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2120" y="2852936"/>
            <a:ext cx="320384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Олеся\Pictures\f_181082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44824"/>
            <a:ext cx="763284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60648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B0F0"/>
                </a:solidFill>
              </a:rPr>
              <a:t>Общий </a:t>
            </a:r>
            <a:r>
              <a:rPr lang="ru-RU" sz="2400" b="1" dirty="0">
                <a:solidFill>
                  <a:srgbClr val="00B0F0"/>
                </a:solidFill>
              </a:rPr>
              <a:t>счёт потерь в результате теракта составил более 330 человек убитыми, из которых 186 были дети, и свыше 800 человек ранеными.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kubzsk.ru/media/5SOZ/2015/working_in_the_district/16122015_5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548681"/>
            <a:ext cx="6192688" cy="43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51520" y="5085184"/>
            <a:ext cx="80648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 мемориала воинам участникам локальных войн и вооруженных конфликтов всегда говорится много слов о подвиге наших солдат,  возлагают цветы и чтят память минутой молчания.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Олеся\Pictures\3RIA-172218-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6849837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948264" y="476672"/>
            <a:ext cx="2195736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Глаза людей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они неповторимы,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Глаза друзей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глубины чисты.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Глаза врагов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упрятаны в глубины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Холодной неприязни, пусто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02736" y="373162"/>
            <a:ext cx="3905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CC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Отвоевались</a:t>
            </a:r>
            <a:r>
              <a:rPr lang="ru-RU" sz="4400" b="1" dirty="0" smtClean="0">
                <a:solidFill>
                  <a:srgbClr val="CC0000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endParaRPr lang="ru-RU" sz="4400" dirty="0" smtClean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novosti-dny.ru/uploads/posts/2016-04/14609250741054fc6222a6d6066eceb5eebccb12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"/>
            <a:ext cx="6048672" cy="450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4365830"/>
            <a:ext cx="64442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Пусть навек исчезнут войны.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Чтобы дети всей Земли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Дома спать могли спокойно,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Танцевать и петь могли.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72200" y="548680"/>
            <a:ext cx="15680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B0F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Мир</a:t>
            </a:r>
            <a:r>
              <a:rPr lang="ru-RU" sz="4800" dirty="0" smtClean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76256" y="1916832"/>
            <a:ext cx="2077556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400" dirty="0" smtClean="0">
              <a:solidFill>
                <a:prstClr val="white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prstClr val="white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4800" dirty="0" smtClean="0">
                <a:solidFill>
                  <a:srgbClr val="00B0F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нужен</a:t>
            </a:r>
            <a:r>
              <a:rPr lang="ru-RU" sz="4800" dirty="0" smtClean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96336" y="4365104"/>
            <a:ext cx="16184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dirty="0" smtClean="0">
                <a:solidFill>
                  <a:srgbClr val="00B0F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всем</a:t>
            </a:r>
            <a:r>
              <a:rPr lang="ru-RU" sz="4800" dirty="0" smtClean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</a:t>
            </a:r>
            <a:endParaRPr lang="ru-RU" sz="48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222</TotalTime>
  <Words>439</Words>
  <Application>Microsoft Office PowerPoint</Application>
  <PresentationFormat>Экран (4:3)</PresentationFormat>
  <Paragraphs>64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Техническая</vt:lpstr>
      <vt:lpstr> Чеченская война -     растерзанные  души» </vt:lpstr>
      <vt:lpstr>Слайд 2</vt:lpstr>
      <vt:lpstr>          Указ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Чеченская война -     растерзанные  души»</dc:title>
  <dc:creator>1</dc:creator>
  <cp:lastModifiedBy>1</cp:lastModifiedBy>
  <cp:revision>23</cp:revision>
  <dcterms:created xsi:type="dcterms:W3CDTF">2016-12-04T20:01:52Z</dcterms:created>
  <dcterms:modified xsi:type="dcterms:W3CDTF">2016-12-09T23:40:55Z</dcterms:modified>
</cp:coreProperties>
</file>