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66" r:id="rId2"/>
    <p:sldId id="286" r:id="rId3"/>
    <p:sldId id="268" r:id="rId4"/>
    <p:sldId id="256" r:id="rId5"/>
    <p:sldId id="269" r:id="rId6"/>
    <p:sldId id="263" r:id="rId7"/>
    <p:sldId id="265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4" r:id="rId22"/>
    <p:sldId id="287" r:id="rId23"/>
    <p:sldId id="285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88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8902CE-FD2A-43F8-8E75-BEC1420D4365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CD7848-E399-47FD-91A7-CD2623A2F20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D7848-E399-47FD-91A7-CD2623A2F20A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D7DBC-6D96-42A1-A55D-82487BE581D6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D177E8-019D-4D22-BA39-B11860ADB3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22D7DBC-6D96-42A1-A55D-82487BE581D6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62D177E8-019D-4D22-BA39-B11860ADB3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D7DBC-6D96-42A1-A55D-82487BE581D6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77E8-019D-4D22-BA39-B11860ADB3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D7DBC-6D96-42A1-A55D-82487BE581D6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77E8-019D-4D22-BA39-B11860ADB3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77E8-019D-4D22-BA39-B11860ADB3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D7DBC-6D96-42A1-A55D-82487BE581D6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D7DBC-6D96-42A1-A55D-82487BE581D6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77E8-019D-4D22-BA39-B11860ADB3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D7DBC-6D96-42A1-A55D-82487BE581D6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77E8-019D-4D22-BA39-B11860ADB3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22D7DBC-6D96-42A1-A55D-82487BE581D6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2D177E8-019D-4D22-BA39-B11860ADB3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D7DBC-6D96-42A1-A55D-82487BE581D6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D177E8-019D-4D22-BA39-B11860ADB3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D7DBC-6D96-42A1-A55D-82487BE581D6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77E8-019D-4D22-BA39-B11860ADB3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D7DBC-6D96-42A1-A55D-82487BE581D6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77E8-019D-4D22-BA39-B11860ADB3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22D7DBC-6D96-42A1-A55D-82487BE581D6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62D177E8-019D-4D22-BA39-B11860ADB3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Student\&#1056;&#1072;&#1073;&#1086;&#1095;&#1080;&#1081;%20&#1089;&#1090;&#1086;&#1083;\&#1084;&#1086;&#1080;%20&#1087;&#1088;&#1077;&#1079;&#1077;&#1085;&#1090;&#1072;&#1094;&#1080;&#1080;\&#1075;&#1086;&#1088;&#1086;&#1076;&#1072;%20&#1074;&#1086;&#1080;&#1085;&#1089;&#1082;&#1086;&#1081;%20&#1089;&#1083;&#1072;&#1074;&#1099;\&#1086;%20&#1074;&#1086;&#1081;&#1085;&#1077;.wmv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i1.i.ua/prikol/pic/4/1/639314_642470.jpg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6.jpeg"/><Relationship Id="rId2" Type="http://schemas.openxmlformats.org/officeDocument/2006/relationships/hyperlink" Target="http://stat17.privet.ru/lr/0913d24de80ff9c43c114f4a26f8003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g11.nnm.ru/e/d/a/d/9/e7dba4b89eef785745560503787_prev.jpg" TargetMode="External"/><Relationship Id="rId5" Type="http://schemas.openxmlformats.org/officeDocument/2006/relationships/image" Target="../media/image5.jpeg"/><Relationship Id="rId4" Type="http://schemas.openxmlformats.org/officeDocument/2006/relationships/hyperlink" Target="http://stat8.blog.ru/lr/0813a185ee5ebee77ee00b1d1e1e3507" TargetMode="External"/><Relationship Id="rId9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A4%D0%B5%D0%B9%D0%B5%D1%80%D0%B2%D0%B5%D1%80%D0%BA" TargetMode="External"/><Relationship Id="rId13" Type="http://schemas.openxmlformats.org/officeDocument/2006/relationships/hyperlink" Target="http://ru.wikipedia.org/wiki/%D0%94%D0%B5%D0%BD%D1%8C_%D0%B3%D0%BE%D1%80%D0%BE%D0%B4%D0%B0" TargetMode="External"/><Relationship Id="rId3" Type="http://schemas.openxmlformats.org/officeDocument/2006/relationships/hyperlink" Target="http://ru.wikipedia.org/wiki/1_%D0%B4%D0%B5%D0%BA%D0%B0%D0%B1%D1%80%D1%8F" TargetMode="External"/><Relationship Id="rId7" Type="http://schemas.openxmlformats.org/officeDocument/2006/relationships/hyperlink" Target="http://ru.wikipedia.org/wiki/%D0%A3%D0%BA%D0%B0%D0%B7_%D0%9F%D1%80%D0%B5%D0%B7%D0%B8%D0%B4%D0%B5%D0%BD%D1%82%D0%B0_%D0%A0%D0%BE%D1%81%D1%81%D0%B8%D0%B9%D1%81%D0%BA%D0%BE%D0%B9_%D0%A4%D0%B5%D0%B4%D0%B5%D1%80%D0%B0%D1%86%D0%B8%D0%B8" TargetMode="External"/><Relationship Id="rId12" Type="http://schemas.openxmlformats.org/officeDocument/2006/relationships/hyperlink" Target="http://ru.wikipedia.org/wiki/%D0%94%D0%B5%D0%BD%D1%8C_%D0%9F%D0%BE%D0%B1%D0%B5%D0%B4%D1%8B" TargetMode="External"/><Relationship Id="rId2" Type="http://schemas.openxmlformats.org/officeDocument/2006/relationships/hyperlink" Target="http://ru.wikipedia.org/wiki/%D0%93%D0%BE%D1%80%D0%BE%D0%B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.wikipedia.org/wiki/%D0%93%D0%B5%D1%80%D0%B1" TargetMode="External"/><Relationship Id="rId11" Type="http://schemas.openxmlformats.org/officeDocument/2006/relationships/hyperlink" Target="http://ru.wikipedia.org/wiki/9_%D0%BC%D0%B0%D1%8F" TargetMode="External"/><Relationship Id="rId5" Type="http://schemas.openxmlformats.org/officeDocument/2006/relationships/hyperlink" Target="http://ru.wikipedia.org/wiki/%D0%A1%D1%82%D0%B5%D0%BB%D0%B0" TargetMode="External"/><Relationship Id="rId10" Type="http://schemas.openxmlformats.org/officeDocument/2006/relationships/hyperlink" Target="http://ru.wikipedia.org/wiki/%D0%94%D0%B5%D0%BD%D1%8C_%D0%B7%D0%B0%D1%89%D0%B8%D1%82%D0%BD%D0%B8%D0%BA%D0%B0_%D0%9E%D1%82%D0%B5%D1%87%D0%B5%D1%81%D1%82%D0%B2%D0%B0" TargetMode="External"/><Relationship Id="rId4" Type="http://schemas.openxmlformats.org/officeDocument/2006/relationships/hyperlink" Target="http://ru.wikipedia.org/wiki/2006_%D0%B3%D0%BE%D0%B4" TargetMode="External"/><Relationship Id="rId9" Type="http://schemas.openxmlformats.org/officeDocument/2006/relationships/hyperlink" Target="http://ru.wikipedia.org/wiki/23_%D1%84%D0%B5%D0%B2%D1%80%D0%B0%D0%BB%D1%8F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1.jpeg"/><Relationship Id="rId2" Type="http://schemas.openxmlformats.org/officeDocument/2006/relationships/hyperlink" Target="http://img-fotki.yandex.ru/get/4426/39574958.b/0_73f94_dbdf8c5e_XL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preobrinfo.ru/images/brothers/002.jpg" TargetMode="External"/><Relationship Id="rId5" Type="http://schemas.openxmlformats.org/officeDocument/2006/relationships/image" Target="../media/image10.jpeg"/><Relationship Id="rId4" Type="http://schemas.openxmlformats.org/officeDocument/2006/relationships/hyperlink" Target="//commons.wikimedia.org/wiki/File:Kursk_Stela_City_of_Military_Glory.jpg?uselang=ru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text=%D1%84%D0%BE%D1%82%D0%BE%D0%B3%D1%80%D0%B0%D1%84%D0%B8%D0%B8%20%D0%BE%D1%82%D0%BA%D1%80%D1%8B%D1%82%D0%B8%D1%8F%20%D1%81%D1%82%D0%B5%D0%BB%D1%8B%20%D0%B2%D0%BE%20%D1%80%D0%B6%D0%B5%D0%B2%D0%B5&amp;noreask=1&amp;img_url=s56.radikal.ru/i151/1003/88/56b1ec943529.jpg&amp;pos=14&amp;rpt=simage&amp;lr=14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Student\&#1056;&#1072;&#1073;&#1086;&#1095;&#1080;&#1081;%20&#1089;&#1090;&#1086;&#1083;\&#1084;&#1086;&#1080;%20&#1087;&#1088;&#1077;&#1079;&#1077;&#1085;&#1090;&#1072;&#1094;&#1080;&#1080;\&#1075;&#1086;&#1088;&#1086;&#1076;&#1072;%20&#1074;&#1086;&#1080;&#1085;&#1089;&#1082;&#1086;&#1081;%20&#1089;&#1083;&#1072;&#1074;&#1099;\&#1085;&#1077;%20&#1086;&#1090;&#1085;&#1080;&#1084;&#1072;&#1081;&#1090;&#1077;%20&#1089;&#1086;&#1083;&#1085;&#1094;&#1077;%20&#1091;%20&#1076;&#1077;&#1090;&#1077;&#1081;.wmv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Презентация на тему: </a:t>
            </a:r>
            <a:br>
              <a:rPr lang="ru-RU" dirty="0" smtClean="0"/>
            </a:br>
            <a:r>
              <a:rPr lang="ru-RU" dirty="0" smtClean="0">
                <a:solidFill>
                  <a:srgbClr val="FF0000"/>
                </a:solidFill>
              </a:rPr>
              <a:t>Города воинской славы!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428992" y="3789040"/>
            <a:ext cx="5000660" cy="2283166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smtClean="0"/>
              <a:t>Подготовила </a:t>
            </a:r>
          </a:p>
          <a:p>
            <a:r>
              <a:rPr lang="ru-RU" dirty="0" smtClean="0"/>
              <a:t>воспитатель ГБОУ КК школы-интерната </a:t>
            </a:r>
            <a:r>
              <a:rPr lang="ru-RU" dirty="0" err="1" smtClean="0"/>
              <a:t>ст-цы</a:t>
            </a:r>
            <a:r>
              <a:rPr lang="ru-RU" smtClean="0"/>
              <a:t> Ленинградской </a:t>
            </a:r>
            <a:r>
              <a:rPr lang="ru-RU" dirty="0" smtClean="0"/>
              <a:t>Петренко С.А.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 войне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42844" y="107133"/>
            <a:ext cx="8858312" cy="66437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stat17.privet.ru/lr/0913d24de80ff9c43c114f4a26f8003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067175" y="3486149"/>
            <a:ext cx="5076825" cy="3371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508" name="Picture 4" descr="http://stat8.blog.ru/lr/0813a185ee5ebee77ee00b1d1e1e3507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067944" y="188640"/>
            <a:ext cx="4886325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510" name="Picture 6" descr="http://img11.nnm.ru/e/d/a/d/9/e7dba4b89eef785745560503787_prev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14282" y="3286124"/>
            <a:ext cx="4143372" cy="3571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514" name="Picture 10" descr="http://i1.i.ua/prikol/pic/4/1/639314_642470.jp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214282" y="0"/>
            <a:ext cx="3929090" cy="3357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139952" y="4005064"/>
            <a:ext cx="500404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День Победы!</a:t>
            </a:r>
            <a:endParaRPr lang="ru-RU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428596" y="571480"/>
            <a:ext cx="8501122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Го́род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во́инской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сла́вы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— почётное звание Российской Федерации, присваиваемое отдельным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" tooltip="Город"/>
              </a:rPr>
              <a:t>городам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«за мужество, стойкость и массовый героизм, проявленные защитниками города в борьбе за свободу и независимость Отечества».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Положение об условиях и порядке присвоения почётного звания Российской Федерации «Город воинской славы» утверждено указом Президента Российской Федерации от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 tooltip="1 декабря"/>
              </a:rPr>
              <a:t>1 декабря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 tooltip="2006 год"/>
              </a:rPr>
              <a:t>2006 года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 1340.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городе, удостоенном звания «Город воинской славы»: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1) устанавливается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5" tooltip="Стела"/>
              </a:rPr>
              <a:t>стела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 изображением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6" tooltip="Герб"/>
              </a:rPr>
              <a:t>герба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города и текстом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7" tooltip="Указ Президента Российской Федерации"/>
              </a:rPr>
              <a:t>указа Президента Российской Федерации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 присвоении городу этого звания;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2) проводятся публичные мероприятия и праздничные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8" tooltip="Фейерверк"/>
              </a:rPr>
              <a:t>салюты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9" tooltip="23 февраля"/>
              </a:rPr>
              <a:t>23 февраля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10" tooltip="День защитника Отечества"/>
              </a:rPr>
              <a:t>День защитника Отечества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11" tooltip="9 мая"/>
              </a:rPr>
              <a:t>9 мая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12" tooltip="День Победы"/>
              </a:rPr>
              <a:t>День Победы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а также в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13" tooltip="День города"/>
              </a:rPr>
              <a:t>День города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bryanskzem.ru/images/stories/stell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32657"/>
            <a:ext cx="8784976" cy="63367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51521" y="548680"/>
            <a:ext cx="388843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Памятная стела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img-fotki.yandex.ru/get/4426/39574958.b/0_73f94_dbdf8c5e_XL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428604"/>
            <a:ext cx="4981395" cy="37290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714348" y="571480"/>
            <a:ext cx="371477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Белгород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4" name="Picture 2" descr="Памятная стела, 2011 год">
            <a:hlinkClick r:id="rId4" tooltip="Памятная стела, 2011 год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43373" y="285729"/>
            <a:ext cx="4786346" cy="350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6143636" y="357166"/>
            <a:ext cx="285752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Курск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6" name="Picture 2" descr="http://www.preobrinfo.ru/images/brothers/002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4071934" y="3714752"/>
            <a:ext cx="4714908" cy="31432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4714876" y="3857629"/>
            <a:ext cx="328614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Орёл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473" y="4429132"/>
            <a:ext cx="3143272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Дата указа Президента РФ 27 апреля </a:t>
            </a:r>
          </a:p>
          <a:p>
            <a:pPr algn="ctr"/>
            <a:r>
              <a:rPr lang="ru-RU" sz="32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2007 года</a:t>
            </a:r>
            <a:endParaRPr lang="ru-RU" sz="32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0" y="152400"/>
            <a:ext cx="8229600" cy="12192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4" name="Picture 4" descr="Церемония вручения Ржеву звания &quot;город воинской славы&quot;. Москва, Кремл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99510"/>
            <a:ext cx="4752528" cy="65584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5004048" y="260649"/>
            <a:ext cx="3672408" cy="60016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7 ноября  </a:t>
            </a:r>
          </a:p>
          <a:p>
            <a:pPr algn="ctr"/>
            <a:r>
              <a:rPr lang="ru-RU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2007 года</a:t>
            </a:r>
          </a:p>
          <a:p>
            <a:pPr algn="ctr"/>
            <a:r>
              <a:rPr lang="ru-RU" sz="32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В. В. Путин вручает мэру города Ржева</a:t>
            </a:r>
          </a:p>
          <a:p>
            <a:pPr algn="ctr"/>
            <a:r>
              <a:rPr lang="ru-RU" sz="32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А. В. Харченко грамоту о присвоении почётного звания</a:t>
            </a:r>
          </a:p>
          <a:p>
            <a:pPr algn="ctr"/>
            <a:r>
              <a:rPr lang="ru-RU" sz="32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«Город воинской славы.» </a:t>
            </a:r>
            <a:endParaRPr lang="ru-RU" sz="32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www.tverlife.ru/img/news/41922/193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095375"/>
            <a:ext cx="8677275" cy="5762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http://im0-tub-ru.yandex.net/i?id=377834934-24-72&amp;n=2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0"/>
            <a:ext cx="3648406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491880" y="188640"/>
            <a:ext cx="565212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Ржев. Открытие стелы состоялось</a:t>
            </a:r>
          </a:p>
          <a:p>
            <a:pPr algn="ctr"/>
            <a:r>
              <a:rPr lang="ru-RU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8 мая 2010 года.</a:t>
            </a:r>
            <a:endParaRPr lang="ru-RU" sz="32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www.rzhevcity.ru/upload/image/Rzhev-gorod_voinskoj_slavy/Rzhev-gorod%20voinskoj%20slavy-1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548680"/>
            <a:ext cx="9086671" cy="6021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78" name="Picture 2" descr="http://www.tverlife.ru/img/news/9974/27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35" y="548680"/>
            <a:ext cx="9114765" cy="6093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80" name="Picture 4" descr="http://kp.ru/f/4/image/37/66/39663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9137871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pit.dirty.ru/dirty/1/2010/10/21/8147-184126-7647a04490e65d5aab0e6b8820765a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4541785" cy="65113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4860032" y="1124744"/>
            <a:ext cx="4104456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16 февраля 2008 год.</a:t>
            </a:r>
          </a:p>
          <a:p>
            <a:pPr algn="ctr"/>
            <a:r>
              <a:rPr lang="ru-RU" sz="48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Стела в городе Воронеже.</a:t>
            </a:r>
            <a:endParaRPr lang="ru-RU" sz="48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www.togur-school.tom.ru/site1/images/luga.h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777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763688" y="188640"/>
            <a:ext cx="583264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город  Луга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26628" name="Picture 4" descr="http://foretime.ru/wp-content/uploads/2010/11/stela0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88640"/>
            <a:ext cx="9172558" cy="61976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" y="188641"/>
            <a:ext cx="442798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город</a:t>
            </a:r>
          </a:p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Ростов-на-Дону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img-fotki.yandex.ru/get/5500/134434767.1/0_674d7_3a8fe218_XL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9512" y="0"/>
            <a:ext cx="696002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4283968" y="188640"/>
            <a:ext cx="46085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город Туапсе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www.edu51.ru/img/poliarni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9144000" cy="6165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79512" y="404664"/>
            <a:ext cx="878497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город Полярный</a:t>
            </a:r>
          </a:p>
          <a:p>
            <a:pPr algn="ctr"/>
            <a:r>
              <a:rPr lang="ru-RU" sz="4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Мурманской области</a:t>
            </a:r>
            <a:endParaRPr lang="ru-RU" sz="4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28676" name="Picture 4" descr="http://www.ec-arctic.ru/events/img/full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17896"/>
            <a:ext cx="9001156" cy="6179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-315416"/>
            <a:ext cx="6779096" cy="1296144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28 октября 2008 год</a:t>
            </a:r>
            <a:endParaRPr lang="ru-RU" sz="5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8" name="Picture 2" descr="http://www.oaomkk.ru/images/gorod-voinskoy-slavi/velikie_luki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95375"/>
            <a:ext cx="3848100" cy="5762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0" y="1268760"/>
            <a:ext cx="197971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Великие</a:t>
            </a:r>
          </a:p>
          <a:p>
            <a:pPr algn="ctr"/>
            <a:r>
              <a:rPr lang="ru-RU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Луки</a:t>
            </a:r>
            <a:endParaRPr lang="ru-RU" sz="32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29700" name="Picture 4" descr="http://media.adm.nov.ru/images/stell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908719"/>
            <a:ext cx="4968552" cy="59492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067944" y="836712"/>
            <a:ext cx="475252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Великий   Новгород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29702" name="Picture 6" descr="http://s.primamedia.ru/f/big/196/19542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28670"/>
            <a:ext cx="8918496" cy="5929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251521" y="5445224"/>
            <a:ext cx="684447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Город Дмитров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52400"/>
            <a:ext cx="7128792" cy="1188368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27 апреля 2009 год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6" name="Picture 2" descr="http://материалист.рф/wp-content/uploads/2011/08/stela-v-vyazme-20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6879097" cy="515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395535" y="1916832"/>
            <a:ext cx="496855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Город Вязьма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31748" name="Picture 4" descr="http://ktostroit.ru/upload/medialibrary/f50/f50b4ba300129f5f5b78f15e4b25503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1124744"/>
            <a:ext cx="3089476" cy="5733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5436096" y="620689"/>
            <a:ext cx="403244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Кронштадт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31750" name="Picture 6" descr="http://img-fotki.yandex.ru/get/4708/33925770.7/0_5f574_9aa4c4cd_X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2833"/>
            <a:ext cx="9143999" cy="68551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179513" y="188640"/>
            <a:ext cx="403244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Наро</a:t>
            </a:r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- </a:t>
            </a:r>
            <a:r>
              <a:rPr lang="ru-RU" sz="36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Фоминск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431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 декабря 2009 год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0" name="Picture 2" descr="http://www.derjavapskov.ru/images/material-images/666stolbslavy.jpg"/>
          <p:cNvPicPr>
            <a:picLocks noChangeAspect="1" noChangeArrowheads="1"/>
          </p:cNvPicPr>
          <p:nvPr/>
        </p:nvPicPr>
        <p:blipFill>
          <a:blip r:embed="rId2" cstate="print"/>
          <a:srcRect r="-379"/>
          <a:stretch>
            <a:fillRect/>
          </a:stretch>
        </p:blipFill>
        <p:spPr bwMode="auto">
          <a:xfrm>
            <a:off x="0" y="995983"/>
            <a:ext cx="3727437" cy="58620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-468560" y="1628800"/>
            <a:ext cx="302433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Псков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32772" name="Picture 4" descr="http://nordprod.users.photofile.ru/photo/nordprod/200608000/206643079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843808" y="764704"/>
            <a:ext cx="3838575" cy="6093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195736" y="692697"/>
            <a:ext cx="259228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Козельск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32774" name="Picture 6" descr="http://img-fotki.yandex.ru/get/4419/110963642.8/0_5d82f_488a4eb6_XL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119664" y="260648"/>
            <a:ext cx="3024336" cy="6597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6012160" y="188640"/>
            <a:ext cx="313184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Архангельск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www.russian-goldenring.ru/UserImages/2122732456Small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2949407"/>
            <a:ext cx="5220072" cy="39085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" y="2924944"/>
            <a:ext cx="435597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Волоколамск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33796" name="Picture 4" descr="http://bms.24open.ru/images/02f478a61b462419bdc3a6c28b21851c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4627688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043608" y="1"/>
            <a:ext cx="259228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Брянск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33798" name="Picture 6" descr="http://img-2003-03.photosight.ru/26/180455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712338" y="0"/>
            <a:ext cx="5431662" cy="3573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6012160" y="188640"/>
            <a:ext cx="194421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Выборг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33802" name="Picture 10" descr="http://s4.images.drive2.ru/user.blog.photos/x3/4400/000/000/192/f5f/88cd8235b3404cef-large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355976" y="3405551"/>
            <a:ext cx="4788024" cy="34524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5940152" y="3501008"/>
            <a:ext cx="346233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Нальчик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33800" name="Picture 8" descr="http://калачевскийрайон.рф/1/1/1310411662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995936" y="1916832"/>
            <a:ext cx="2304256" cy="26380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vld.best-city.ru/storage/silver_fox/photos/00000000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4762500" cy="3571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79513" y="0"/>
            <a:ext cx="432047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Владивосток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34820" name="Picture 4" descr="http://img0.liveinternet.ru/images/attach/c/4/78/856/78856248_large_0_59c6e_8b3e6a5e_X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2981324"/>
            <a:ext cx="5715000" cy="38766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642963" y="2967335"/>
            <a:ext cx="51055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Тихвин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34822" name="Picture 6" descr="http://www.interfotki.ru/content/photo/11/53/115397/y2elku_cont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637466" y="0"/>
            <a:ext cx="4506534" cy="31372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4096015" y="0"/>
            <a:ext cx="504798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Тверь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34824" name="Picture 8" descr="http://img-fotki.yandex.ru/get/4510/96882653.0/0_7a3b3_298ba00c_XL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51520" y="3933055"/>
            <a:ext cx="3168352" cy="29249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www.inright.ru/media/ns/761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5015843" cy="37291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844" name="Picture 4" descr="http://kolpino-city.ru/photo/bronze/065_3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995936" y="2998547"/>
            <a:ext cx="5148064" cy="38594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4860032" y="3140968"/>
            <a:ext cx="388843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Колпино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35846" name="Picture 6" descr="http://strana.ru/media/images/uploaded/gallery_promo1254698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932040" y="188640"/>
            <a:ext cx="4250104" cy="2812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848" name="Picture 8" descr="http://img-fotki.yandex.ru/get/6105/95286663.1f/0_ac616_62513a35_XL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" y="2852936"/>
            <a:ext cx="5401872" cy="4005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179513" y="2967335"/>
            <a:ext cx="468051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Старый         Оскол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www.vedom.ru/uploads/pblc/big/231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004048" cy="3573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467544" y="188641"/>
            <a:ext cx="374441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Ковров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36868" name="Picture 4" descr="http://metrkv.ru/marina/oranienb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923928" y="2944562"/>
            <a:ext cx="5220072" cy="3913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355976" y="2852937"/>
            <a:ext cx="446449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Ломоносов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36870" name="Picture 6" descr="http://tyumen-sibir.buyreklama.ru/photos/5846985_%E2%FA%E5%E7%E4%20%E2%20%F2%E0%E3%E0%ED%F0%EE%E3.jpe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-1" y="3356992"/>
            <a:ext cx="4644009" cy="3501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872" name="Picture 8" descr="http://www.kamchatka.gov.ru/img/news/b/14319_9765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391472" y="0"/>
            <a:ext cx="4752528" cy="3068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4572000" y="0"/>
            <a:ext cx="45720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Петропавловск- Камчатский</a:t>
            </a:r>
            <a:endParaRPr lang="ru-RU" sz="32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332656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Проект  стелы  в городах Малоярославец и Можайск</a:t>
            </a:r>
            <a:endParaRPr lang="ru-RU" sz="2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4" name="Picture 2" descr="http://kaluga.rfn.ru/p/b_265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764704"/>
            <a:ext cx="8568952" cy="6093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не отнимайте солнце у детей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6210" y="1268760"/>
            <a:ext cx="8151590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Спасибо </a:t>
            </a:r>
          </a:p>
          <a:p>
            <a:pPr algn="ctr"/>
            <a:r>
              <a:rPr lang="ru-RU" sz="96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за внимание!</a:t>
            </a:r>
            <a:endParaRPr lang="ru-RU" sz="9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485</TotalTime>
  <Words>151</Words>
  <Application>Microsoft Office PowerPoint</Application>
  <PresentationFormat>Экран (4:3)</PresentationFormat>
  <Paragraphs>61</Paragraphs>
  <Slides>23</Slides>
  <Notes>1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Бумажная</vt:lpstr>
      <vt:lpstr>Презентация на тему:  Города воинской славы!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28 октября 2008 год</vt:lpstr>
      <vt:lpstr>27 апреля 2009 год</vt:lpstr>
      <vt:lpstr>5 декабря 2009 год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Company>2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Светлана</cp:lastModifiedBy>
  <cp:revision>57</cp:revision>
  <dcterms:created xsi:type="dcterms:W3CDTF">2012-10-09T06:19:24Z</dcterms:created>
  <dcterms:modified xsi:type="dcterms:W3CDTF">2017-05-25T08:17:18Z</dcterms:modified>
</cp:coreProperties>
</file>