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0" r:id="rId13"/>
    <p:sldId id="267" r:id="rId14"/>
    <p:sldId id="269" r:id="rId15"/>
    <p:sldId id="26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 varScale="1">
        <p:scale>
          <a:sx n="62" d="100"/>
          <a:sy n="62" d="100"/>
        </p:scale>
        <p:origin x="-43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E49AC-C557-43C8-8040-992929061D79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A32E2D-AF03-445D-AC42-A1927046C6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556D6-BCDA-4355-8912-88E0D8CBB5B4}" type="datetime1">
              <a:rPr lang="ru-RU" smtClean="0"/>
              <a:pPr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56454-0A03-4866-843C-A4F9BA45DA5C}" type="datetime1">
              <a:rPr lang="ru-RU" smtClean="0"/>
              <a:pPr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56A0-E9A7-4414-BB48-DE07C0D42673}" type="datetime1">
              <a:rPr lang="ru-RU" smtClean="0"/>
              <a:pPr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4053B-36DA-43BC-9403-63531336315C}" type="datetime1">
              <a:rPr lang="ru-RU" smtClean="0"/>
              <a:pPr/>
              <a:t>10.05.2017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555C-1783-46EB-8D03-1FC431CA6C64}" type="datetime1">
              <a:rPr lang="ru-RU" smtClean="0"/>
              <a:pPr/>
              <a:t>10.05.2017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5ADA4-712C-4D4F-AD5B-7698A26FF5C1}" type="datetime1">
              <a:rPr lang="ru-RU" smtClean="0"/>
              <a:pPr/>
              <a:t>10.05.2017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8DD3-8028-4BBF-B597-53DFE9EFA701}" type="datetime1">
              <a:rPr lang="ru-RU" smtClean="0"/>
              <a:pPr/>
              <a:t>10.05.2017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20A-FE91-4506-8BFC-E6D1EFC37DB8}" type="datetime1">
              <a:rPr lang="ru-RU" smtClean="0"/>
              <a:pPr/>
              <a:t>10.05.2017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1C61-2795-469B-8C4B-B76E61CD19F0}" type="datetime1">
              <a:rPr lang="ru-RU" smtClean="0"/>
              <a:pPr/>
              <a:t>10.05.2017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DD0DC-55A9-4A31-BA9E-8945F4FBD377}" type="datetime1">
              <a:rPr lang="ru-RU" smtClean="0"/>
              <a:pPr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8AAAE-240C-4B39-85CF-B2B56AABB0BA}" type="datetime1">
              <a:rPr lang="ru-RU" smtClean="0"/>
              <a:pPr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2D9A2-2FCE-4697-AF45-5C97CF8E37D6}" type="datetime1">
              <a:rPr lang="ru-RU" smtClean="0"/>
              <a:pPr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Артеменко Ольга Николаевна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786" y="642918"/>
            <a:ext cx="720581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70 лет Победы</a:t>
            </a:r>
            <a:endParaRPr lang="ru-RU" sz="6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203848" y="6492875"/>
            <a:ext cx="2895600" cy="365125"/>
          </a:xfrm>
        </p:spPr>
        <p:txBody>
          <a:bodyPr/>
          <a:lstStyle/>
          <a:p>
            <a:r>
              <a:rPr lang="ru-RU" dirty="0" smtClean="0"/>
              <a:t> Артеменко </a:t>
            </a:r>
            <a:r>
              <a:rPr lang="ru-RU" dirty="0" smtClean="0"/>
              <a:t>Ольга Николаевна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4290"/>
            <a:ext cx="9144000" cy="298543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9 мая мы все отмечаем Великий праздник- День Победы.</a:t>
            </a:r>
          </a:p>
          <a:p>
            <a:pPr algn="ctr"/>
            <a:r>
              <a:rPr lang="ru-RU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В этот день наша страна победила в </a:t>
            </a:r>
            <a:r>
              <a:rPr lang="ru-RU" sz="20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страшной и долгой войне. </a:t>
            </a:r>
            <a:r>
              <a:rPr lang="ru-RU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За свободу нашей Родины боролись смелые солдаты, многие из них погибли. Тех, кто выжил в этой войне, называют ветеранами.</a:t>
            </a:r>
          </a:p>
          <a:p>
            <a:pPr algn="ctr"/>
            <a:r>
              <a:rPr lang="ru-RU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В этот праздник их поздравляют,</a:t>
            </a:r>
          </a:p>
          <a:p>
            <a:pPr algn="ctr"/>
            <a:r>
              <a:rPr lang="ru-RU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Дарят цветы, благодарят за то,</a:t>
            </a:r>
          </a:p>
          <a:p>
            <a:pPr algn="ctr"/>
            <a:r>
              <a:rPr lang="ru-RU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Что они защитили нашу страну от врагов.</a:t>
            </a:r>
          </a:p>
          <a:p>
            <a:pPr algn="ctr"/>
            <a:endParaRPr lang="ru-RU" sz="28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14290"/>
            <a:ext cx="3219989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572000" y="428604"/>
            <a:ext cx="3866763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Майское утро,</a:t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Солнечный свет,</a:t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Нашей Победе</a:t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70 лет!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8310" y="2928934"/>
            <a:ext cx="1515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</a:rPr>
              <a:t>Н. </a:t>
            </a:r>
            <a:r>
              <a:rPr lang="ru-RU" i="1" dirty="0" err="1" smtClean="0">
                <a:solidFill>
                  <a:schemeClr val="bg1"/>
                </a:solidFill>
              </a:rPr>
              <a:t>Майданик</a:t>
            </a:r>
            <a:r>
              <a:rPr lang="ru-RU" i="1" dirty="0" smtClean="0"/>
              <a:t> 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война\0_f005_31359a8f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0042"/>
            <a:ext cx="4738721" cy="3554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214942" y="642918"/>
            <a:ext cx="35004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Качается рожь несжатая.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Шагают бойцы по ней.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Шагаем и мы – девчата,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Похожие на парней.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Нет, это горят не хаты –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То юность моя в огне…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Идут по войне девчата,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Похожие на парней.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                              </a:t>
            </a:r>
            <a:r>
              <a:rPr lang="ru-RU" b="1" i="1" dirty="0" smtClean="0">
                <a:solidFill>
                  <a:schemeClr val="bg1"/>
                </a:solidFill>
              </a:rPr>
              <a:t>(Ю. </a:t>
            </a:r>
            <a:r>
              <a:rPr lang="ru-RU" b="1" i="1" dirty="0" err="1" smtClean="0">
                <a:solidFill>
                  <a:schemeClr val="bg1"/>
                </a:solidFill>
              </a:rPr>
              <a:t>Друнина</a:t>
            </a:r>
            <a:r>
              <a:rPr lang="ru-RU" b="1" i="1" dirty="0" smtClean="0">
                <a:solidFill>
                  <a:schemeClr val="bg1"/>
                </a:solidFill>
              </a:rPr>
              <a:t>)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2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472968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929190" y="428604"/>
            <a:ext cx="457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День Победы 9 Мая –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Праздник мира в стране и весны.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этот день мы солдат вспоминаем,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Не вернувшихся в семьи с войны.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этот праздник мы чествуем дедов,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Защитивших родную страну,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Подарившим народам Победу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И вернувшим нам мир и весну!</a:t>
            </a:r>
          </a:p>
          <a:p>
            <a:r>
              <a:rPr lang="ru-RU" i="1" dirty="0" smtClean="0">
                <a:solidFill>
                  <a:schemeClr val="bg1"/>
                </a:solidFill>
              </a:rPr>
              <a:t>                                              (Н. Томилина)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8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8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8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4895916" cy="3614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5286380" y="142852"/>
            <a:ext cx="3714744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Пусть дети не знают войны  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Войны я не видел, но знаю,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Как трудно народу пришлось,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И голод, и холод, и ужас –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Всё им испытать довелось.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Пусть мирно живут на планете,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Пусть дети не знают войны,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Пусть яркое солнышко светит!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Мы дружной семьёй быть должны!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://www.zanimatika.narod.ru/Orden_min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62288" y="-1582738"/>
            <a:ext cx="171450" cy="352425"/>
          </a:xfrm>
          <a:prstGeom prst="rect">
            <a:avLst/>
          </a:prstGeom>
          <a:noFill/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9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9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9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9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9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9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9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9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9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9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9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9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9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9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9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92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92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92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92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92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92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92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92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92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92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92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92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80"/>
                                        <p:tgtEl>
                                          <p:spTgt spid="92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80"/>
                                        <p:tgtEl>
                                          <p:spTgt spid="92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80"/>
                                        <p:tgtEl>
                                          <p:spTgt spid="92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80"/>
                                        <p:tgtEl>
                                          <p:spTgt spid="92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80"/>
                                        <p:tgtEl>
                                          <p:spTgt spid="92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80"/>
                                        <p:tgtEl>
                                          <p:spTgt spid="92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a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4476781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4929190" y="0"/>
            <a:ext cx="421481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Май.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Россия.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Цветёт весна.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Отгремела давно война.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И сегодня у братских могил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Вспомним тех, кто нам жизнь сохранил.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8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8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8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8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8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8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8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8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8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8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8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8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8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8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8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8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8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8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j144_115740118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8604"/>
            <a:ext cx="4357686" cy="3268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143504" y="57148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Битвы, походы –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Всё пережито,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Радость Победы!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Нет! Не забыто!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Мирное утро,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Солнечный свет,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Нашей Победе –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70 лет!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i="1" dirty="0" smtClean="0">
                <a:solidFill>
                  <a:schemeClr val="bg1"/>
                </a:solidFill>
              </a:rPr>
              <a:t>                            </a:t>
            </a:r>
          </a:p>
          <a:p>
            <a:r>
              <a:rPr lang="ru-RU" i="1" dirty="0" smtClean="0">
                <a:solidFill>
                  <a:schemeClr val="bg1"/>
                </a:solidFill>
              </a:rPr>
              <a:t>                         Н. </a:t>
            </a:r>
            <a:r>
              <a:rPr lang="ru-RU" i="1" dirty="0" err="1" smtClean="0">
                <a:solidFill>
                  <a:schemeClr val="bg1"/>
                </a:solidFill>
              </a:rPr>
              <a:t>Майданик</a:t>
            </a:r>
            <a:r>
              <a:rPr lang="ru-RU" i="1" dirty="0" smtClean="0">
                <a:solidFill>
                  <a:schemeClr val="bg1"/>
                </a:solidFill>
              </a:rPr>
              <a:t> 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s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148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929190" y="92867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Я столько раз видала рукопашный,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Раз наяву. И тысячу – во сне.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Кто говорит, что на войне не страшно,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Тот ничего не знает о войне.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                                  </a:t>
            </a:r>
            <a:r>
              <a:rPr lang="ru-RU" b="1" i="1" dirty="0" smtClean="0">
                <a:solidFill>
                  <a:schemeClr val="bg1"/>
                </a:solidFill>
              </a:rPr>
              <a:t>( Ю. </a:t>
            </a:r>
            <a:r>
              <a:rPr lang="ru-RU" b="1" i="1" dirty="0" err="1" smtClean="0">
                <a:solidFill>
                  <a:schemeClr val="bg1"/>
                </a:solidFill>
              </a:rPr>
              <a:t>Друнина</a:t>
            </a:r>
            <a:r>
              <a:rPr lang="ru-RU" b="1" i="1" dirty="0" smtClean="0">
                <a:solidFill>
                  <a:schemeClr val="bg1"/>
                </a:solidFill>
              </a:rPr>
              <a:t>, 1943 г.)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0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28596" y="357166"/>
            <a:ext cx="3697391" cy="414338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786314" y="714356"/>
            <a:ext cx="35021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Дети-герои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6314" y="714356"/>
            <a:ext cx="35021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Дети-герои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" name="Picture 5" descr="0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071538" y="357166"/>
            <a:ext cx="3259168" cy="3929066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4786314" y="285728"/>
            <a:ext cx="3570721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Медали  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Ветеран – боец бывалый,</a:t>
            </a:r>
            <a:b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Повидал за жизнь немало.</a:t>
            </a:r>
            <a:b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Он с отвагою в бою </a:t>
            </a:r>
            <a:b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Защищал страну свою!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 День Победы засверкали</a:t>
            </a:r>
            <a:b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На груди его медали.</a:t>
            </a:r>
            <a:b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На груди его - медали!</a:t>
            </a:r>
            <a:b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Мы с сестрой их сосчитали.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rgbClr val="CC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23696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214290"/>
            <a:ext cx="3071834" cy="4409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27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27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27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276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276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276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276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276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276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276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276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276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714356"/>
            <a:ext cx="89297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</a:rPr>
              <a:t>Дарите ветеранам цветы, помогайте материально. 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</a:rPr>
              <a:t>Этих великих людей с каждым годом остаётся всё меньше.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</a:rPr>
              <a:t>С праздником, друзья!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</a:rPr>
              <a:t>С Днём Великой Победы над фашизмом! </a:t>
            </a:r>
            <a:endParaRPr lang="ru-RU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alyut-na-prozrachnom-fone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714356"/>
            <a:ext cx="5857916" cy="6517416"/>
          </a:xfrm>
          <a:prstGeom prst="rect">
            <a:avLst/>
          </a:prstGeom>
        </p:spPr>
      </p:pic>
      <p:pic>
        <p:nvPicPr>
          <p:cNvPr id="3" name="Рисунок 2" descr="salyut-na-prozrachnom-fone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7686" y="0"/>
            <a:ext cx="5136711" cy="5715016"/>
          </a:xfrm>
          <a:prstGeom prst="rect">
            <a:avLst/>
          </a:prstGeom>
        </p:spPr>
      </p:pic>
      <p:pic>
        <p:nvPicPr>
          <p:cNvPr id="4" name="Рисунок 3" descr="salyut-na-prozrachnom-fone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3240" y="2500306"/>
            <a:ext cx="4929222" cy="5484167"/>
          </a:xfrm>
          <a:prstGeom prst="rect">
            <a:avLst/>
          </a:prstGeom>
        </p:spPr>
      </p:pic>
      <p:pic>
        <p:nvPicPr>
          <p:cNvPr id="5" name="Рисунок 4" descr="salyut-na-prozrachnom-fone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71602" y="1357298"/>
            <a:ext cx="5857916" cy="651741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143240" y="285728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 небе праздничный салют,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Фейерверки там и тут.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Поздравляет вся страна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Славных ветеранов.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А цветущая весна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Дарит им тюльпаны,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Дарит белую сирень.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Что за славный майский день?</a:t>
            </a:r>
          </a:p>
          <a:p>
            <a:r>
              <a:rPr lang="ru-RU" i="1" dirty="0" smtClean="0">
                <a:solidFill>
                  <a:schemeClr val="bg1"/>
                </a:solidFill>
              </a:rPr>
              <a:t>                                                   (Н. Иванова)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285860"/>
            <a:ext cx="4587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http://slavyane.org/history/poslednie-dni.html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714488"/>
            <a:ext cx="84296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http://slavyanskaya-kultura.ru/bunker/war/den-pobedy-russkogo-duha.html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2214554"/>
            <a:ext cx="5715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http://diletant.ru/articles/16956243/?sphrase_id=1538675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2571744"/>
            <a:ext cx="7715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http://www.zanimatika.narod.ru/Narabotki16_1.htm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Артеменко Ольга Николаевна</a:t>
            </a: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57488" y="285728"/>
            <a:ext cx="343433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Используемые ресурсы:</a:t>
            </a:r>
            <a:endParaRPr lang="ru-RU" sz="2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199</Words>
  <Application>Microsoft Office PowerPoint</Application>
  <PresentationFormat>Экран (4:3)</PresentationFormat>
  <Paragraphs>74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Olya</dc:creator>
  <cp:lastModifiedBy>1</cp:lastModifiedBy>
  <cp:revision>11</cp:revision>
  <dcterms:created xsi:type="dcterms:W3CDTF">2015-04-20T05:32:28Z</dcterms:created>
  <dcterms:modified xsi:type="dcterms:W3CDTF">2017-05-10T19:47:39Z</dcterms:modified>
</cp:coreProperties>
</file>