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</p:sldMasterIdLst>
  <p:notesMasterIdLst>
    <p:notesMasterId r:id="rId25"/>
  </p:notesMasterIdLst>
  <p:sldIdLst>
    <p:sldId id="256" r:id="rId2"/>
    <p:sldId id="285" r:id="rId3"/>
    <p:sldId id="257" r:id="rId4"/>
    <p:sldId id="258" r:id="rId5"/>
    <p:sldId id="260" r:id="rId6"/>
    <p:sldId id="261" r:id="rId7"/>
    <p:sldId id="259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84" r:id="rId23"/>
    <p:sldId id="276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82" autoAdjust="0"/>
    <p:restoredTop sz="94718" autoAdjust="0"/>
  </p:normalViewPr>
  <p:slideViewPr>
    <p:cSldViewPr>
      <p:cViewPr varScale="1">
        <p:scale>
          <a:sx n="86" d="100"/>
          <a:sy n="86" d="100"/>
        </p:scale>
        <p:origin x="-99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0C4B78D-F4DC-465F-AF53-0EB1311CD2C6}" type="datetimeFigureOut">
              <a:rPr lang="ru-RU"/>
              <a:pPr>
                <a:defRPr/>
              </a:pPr>
              <a:t>19.05.2017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7865B5B-2390-4444-B92A-FAE623E8B1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048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33C0E68-61AD-4C88-90D7-CEA67F7F7F1D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46BB09-FFA0-4526-82EE-4FF885E9581C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EAD9E65-E3C2-400C-9CEC-33FFC2B33F9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FB37BCD-DB36-4653-B45B-292B006A2A73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ru-RU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5D237A-3060-4A72-86CE-C12FC16A8D41}" type="datetime1">
              <a:rPr lang="ru-RU"/>
              <a:pPr>
                <a:defRPr/>
              </a:pPr>
              <a:t>19.05.2017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222ADA2-8B81-4FDF-B9C2-2B50F36838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4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196A51-62FD-4CAE-AE8E-7B4261FAF3D6}" type="datetime1">
              <a:rPr lang="ru-RU"/>
              <a:pPr>
                <a:defRPr/>
              </a:pPr>
              <a:t>19.05.2017</a:t>
            </a:fld>
            <a:endParaRPr lang="ru-RU"/>
          </a:p>
        </p:txBody>
      </p:sp>
      <p:sp>
        <p:nvSpPr>
          <p:cNvPr id="8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3967147-5590-447E-9D14-F8206B6165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AB48E3-B280-4D95-B064-BCFCFAA96EB9}" type="datetime1">
              <a:rPr lang="ru-RU"/>
              <a:pPr>
                <a:defRPr/>
              </a:pPr>
              <a:t>19.05.2017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44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440BDD8-4DE6-49FA-8569-51724A7608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821E5B-34AA-49B7-936A-7F188BA45378}" type="datetime1">
              <a:rPr lang="ru-RU"/>
              <a:pPr>
                <a:defRPr/>
              </a:pPr>
              <a:t>19.05.2017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C43CCC1-06BE-4F51-B9AD-F3B3FE0AAB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4F7860-FE39-4949-96DD-1BB9BE35C16C}" type="datetime1">
              <a:rPr lang="ru-RU"/>
              <a:pPr>
                <a:defRPr/>
              </a:pPr>
              <a:t>19.05.2017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44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5C14DBC-A4CA-4394-BB7D-A5CC7B70B7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775A33-7E33-4261-998F-10CC19571E07}" type="datetime1">
              <a:rPr lang="ru-RU"/>
              <a:pPr>
                <a:defRPr/>
              </a:pPr>
              <a:t>19.05.2017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44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8A37B10-CE88-4170-90E4-B4A57A7419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5FEDC-B767-49CE-80B2-174E0557CE45}" type="datetime1">
              <a:rPr lang="ru-RU"/>
              <a:pPr>
                <a:defRPr/>
              </a:pPr>
              <a:t>19.05.2017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44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BAEB464-68FC-4F83-81C5-348804E1BE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B70016-E5D8-48F8-8096-9C58972F1904}" type="datetime1">
              <a:rPr lang="ru-RU"/>
              <a:pPr>
                <a:defRPr/>
              </a:pPr>
              <a:t>19.05.2017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44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CC34B60-5BEB-4922-B560-BCD60F67C2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57200" y="4114800"/>
            <a:ext cx="8229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9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49194EF-3272-495B-BC3F-C636AABC7F2B}" type="datetime1">
              <a:rPr lang="ru-RU"/>
              <a:pPr>
                <a:defRPr/>
              </a:pPr>
              <a:t>19.05.2017</a:t>
            </a:fld>
            <a:endParaRPr lang="ru-RU"/>
          </a:p>
        </p:txBody>
      </p:sp>
      <p:sp>
        <p:nvSpPr>
          <p:cNvPr id="10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8FF08-C60A-4ABA-AB59-DF646EC847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71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Дата 5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712D6FC-6BBD-4B8C-A0CB-61B3E326AD22}" type="datetime1">
              <a:rPr lang="ru-RU"/>
              <a:pPr>
                <a:defRPr/>
              </a:pPr>
              <a:t>19.05.2017</a:t>
            </a:fld>
            <a:endParaRPr lang="ru-RU"/>
          </a:p>
        </p:txBody>
      </p:sp>
      <p:sp>
        <p:nvSpPr>
          <p:cNvPr id="14" name="Нижний колонтитул 6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Номер слайда 7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882750E-B91E-4D6A-B772-BAE964CE65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audio" Target="file:///E:\9&#1084;&#1072;&#1103;%20&#1082;&#1083;%20&#1095;&#1072;&#1089;\_2_golos__Levitana.mp3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5.xml"/><Relationship Id="rId1" Type="http://schemas.openxmlformats.org/officeDocument/2006/relationships/audio" Target="file:///E:\9&#1084;&#1072;&#1103;%20&#1082;&#1083;%20&#1095;&#1072;&#1089;\russkaya_narodnaya_-_vstavay_strana_ogromnaya_(zaycev.net).mp3" TargetMode="Externa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E:\9&#1084;&#1072;&#1103;%20&#1082;&#1083;%20&#1095;&#1072;&#1089;\metronom2.mp3" TargetMode="Externa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slideLayout" Target="../slideLayouts/slideLayout5.xml"/><Relationship Id="rId1" Type="http://schemas.openxmlformats.org/officeDocument/2006/relationships/audio" Target="file:///E:\9&#1084;&#1072;&#1103;%20&#1082;&#1083;%20&#1095;&#1072;&#1089;\&#1051;&#1077;&#1074;%20&#1051;&#1077;&#1097;&#1077;&#1085;&#1082;&#1086;%20-%20&#1044;&#1077;&#1085;&#1100;%20&#1055;&#1086;&#1073;&#1077;&#1076;&#1099;.mp3" TargetMode="External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378280-9421-4680-903A-2AB1DF4EFBD8}" type="slidenum">
              <a:rPr lang="ru-RU"/>
              <a:pPr>
                <a:defRPr/>
              </a:pPr>
              <a:t>1</a:t>
            </a:fld>
            <a:endParaRPr lang="ru-RU"/>
          </a:p>
        </p:txBody>
      </p:sp>
      <p:pic>
        <p:nvPicPr>
          <p:cNvPr id="27650" name="Picture 2" descr="http://aura-dione.ru/gallery/images/222205_poklonimsya-velikim-tem-goda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548680"/>
            <a:ext cx="7656851" cy="57426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F34D72-4FCD-475F-9A25-7517A64A780C}" type="slidenum">
              <a:rPr lang="ru-RU"/>
              <a:pPr>
                <a:defRPr/>
              </a:pPr>
              <a:t>2</a:t>
            </a:fld>
            <a:endParaRPr lang="ru-RU"/>
          </a:p>
        </p:txBody>
      </p:sp>
      <p:sp>
        <p:nvSpPr>
          <p:cNvPr id="17410" name="Прямоугольник 2"/>
          <p:cNvSpPr>
            <a:spLocks noChangeArrowheads="1"/>
          </p:cNvSpPr>
          <p:nvPr/>
        </p:nvSpPr>
        <p:spPr bwMode="auto">
          <a:xfrm>
            <a:off x="395288" y="404813"/>
            <a:ext cx="8280400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6000">
                <a:solidFill>
                  <a:srgbClr val="FF0000"/>
                </a:solidFill>
                <a:latin typeface="Franklin Gothic Book" pitchFamily="34" charset="0"/>
              </a:rPr>
              <a:t>Отсюда в бессмертье</a:t>
            </a:r>
            <a:br>
              <a:rPr lang="ru-RU" sz="6000">
                <a:solidFill>
                  <a:srgbClr val="FF0000"/>
                </a:solidFill>
                <a:latin typeface="Franklin Gothic Book" pitchFamily="34" charset="0"/>
              </a:rPr>
            </a:br>
            <a:r>
              <a:rPr lang="ru-RU" sz="6000">
                <a:solidFill>
                  <a:srgbClr val="FF0000"/>
                </a:solidFill>
                <a:latin typeface="Franklin Gothic Book" pitchFamily="34" charset="0"/>
              </a:rPr>
              <a:t>Они уходили, </a:t>
            </a:r>
            <a:br>
              <a:rPr lang="ru-RU" sz="6000">
                <a:solidFill>
                  <a:srgbClr val="FF0000"/>
                </a:solidFill>
                <a:latin typeface="Franklin Gothic Book" pitchFamily="34" charset="0"/>
              </a:rPr>
            </a:br>
            <a:r>
              <a:rPr lang="ru-RU" sz="6000">
                <a:solidFill>
                  <a:srgbClr val="FF0000"/>
                </a:solidFill>
                <a:latin typeface="Franklin Gothic Book" pitchFamily="34" charset="0"/>
              </a:rPr>
              <a:t>Чтоб мы эту землю</a:t>
            </a:r>
            <a:br>
              <a:rPr lang="ru-RU" sz="6000">
                <a:solidFill>
                  <a:srgbClr val="FF0000"/>
                </a:solidFill>
                <a:latin typeface="Franklin Gothic Book" pitchFamily="34" charset="0"/>
              </a:rPr>
            </a:br>
            <a:r>
              <a:rPr lang="ru-RU" sz="6000">
                <a:solidFill>
                  <a:srgbClr val="FF0000"/>
                </a:solidFill>
                <a:latin typeface="Franklin Gothic Book" pitchFamily="34" charset="0"/>
              </a:rPr>
              <a:t>Сильнее любили.</a:t>
            </a:r>
            <a:br>
              <a:rPr lang="ru-RU" sz="6000">
                <a:solidFill>
                  <a:srgbClr val="FF0000"/>
                </a:solidFill>
                <a:latin typeface="Franklin Gothic Book" pitchFamily="34" charset="0"/>
              </a:rPr>
            </a:br>
            <a:r>
              <a:rPr lang="ru-RU" sz="6000">
                <a:solidFill>
                  <a:srgbClr val="FF0000"/>
                </a:solidFill>
                <a:latin typeface="Franklin Gothic Book" pitchFamily="34" charset="0"/>
              </a:rPr>
              <a:t>                                                             </a:t>
            </a:r>
            <a:r>
              <a:rPr lang="ru-RU" sz="6000">
                <a:latin typeface="Franklin Gothic Book" pitchFamily="34" charset="0"/>
              </a:rPr>
              <a:t>Б.Фесовец</a:t>
            </a:r>
            <a:r>
              <a:rPr lang="ru-RU">
                <a:latin typeface="Franklin Gothic Book" pitchFamily="34" charset="0"/>
              </a:rPr>
              <a:t>.</a:t>
            </a:r>
          </a:p>
        </p:txBody>
      </p:sp>
      <p:pic>
        <p:nvPicPr>
          <p:cNvPr id="17411" name="Picture 2" descr="poster-1942e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9575" y="3157538"/>
            <a:ext cx="2217738" cy="321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 descr="http://adwizer.ru/media/02-files/clipart/9may/9ma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3213" y="71438"/>
            <a:ext cx="8555037" cy="671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85A82B-88C1-46AD-A676-87F7BB2D2C1F}" type="slidenum">
              <a:rPr lang="ru-RU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http://www.etost.ru/images/day/9may/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3988" y="214313"/>
            <a:ext cx="8918575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D009B2-4FB0-49B0-9939-DAD2CFE9FFCF}" type="slidenum">
              <a:rPr lang="ru-RU"/>
              <a:pPr>
                <a:defRPr/>
              </a:pPr>
              <a:t>4</a:t>
            </a:fld>
            <a:endParaRPr lang="ru-RU"/>
          </a:p>
        </p:txBody>
      </p:sp>
      <p:pic>
        <p:nvPicPr>
          <p:cNvPr id="4" name="_2_golos__Levitan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313" y="5948363"/>
            <a:ext cx="642937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1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71" name="Picture 7" descr="Родина - мать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0" y="357188"/>
            <a:ext cx="2647950" cy="3484562"/>
          </a:xfrm>
          <a:noFill/>
        </p:spPr>
      </p:pic>
      <p:sp>
        <p:nvSpPr>
          <p:cNvPr id="62475" name="Rectangle 11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4114800"/>
            <a:ext cx="8229600" cy="19812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solidFill>
                  <a:srgbClr val="111111"/>
                </a:solidFill>
                <a:latin typeface="Franklin Gothic Book" pitchFamily="34" charset="0"/>
              </a:rPr>
              <a:t>    </a:t>
            </a:r>
            <a:r>
              <a:rPr lang="ru-RU" sz="2000" b="1" smtClean="0">
                <a:solidFill>
                  <a:srgbClr val="111111"/>
                </a:solidFill>
                <a:latin typeface="Franklin Gothic Book" pitchFamily="34" charset="0"/>
              </a:rPr>
              <a:t>Дорогая Россия,                         </a:t>
            </a:r>
            <a:r>
              <a:rPr lang="en-US" sz="2000" b="1" smtClean="0">
                <a:solidFill>
                  <a:srgbClr val="111111"/>
                </a:solidFill>
                <a:latin typeface="Franklin Gothic Book" pitchFamily="34" charset="0"/>
              </a:rPr>
              <a:t>     </a:t>
            </a:r>
            <a:r>
              <a:rPr lang="ru-RU" sz="2000" b="1" smtClean="0">
                <a:solidFill>
                  <a:srgbClr val="111111"/>
                </a:solidFill>
                <a:latin typeface="Franklin Gothic Book" pitchFamily="34" charset="0"/>
              </a:rPr>
              <a:t>Какой великой славой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solidFill>
                  <a:srgbClr val="111111"/>
                </a:solidFill>
                <a:latin typeface="Franklin Gothic Book" pitchFamily="34" charset="0"/>
              </a:rPr>
              <a:t>   </a:t>
            </a:r>
            <a:r>
              <a:rPr lang="ru-RU" sz="2000" b="1" smtClean="0">
                <a:solidFill>
                  <a:srgbClr val="111111"/>
                </a:solidFill>
                <a:latin typeface="Franklin Gothic Book" pitchFamily="34" charset="0"/>
              </a:rPr>
              <a:t>Родная наша мать !                  </a:t>
            </a:r>
            <a:r>
              <a:rPr lang="en-US" sz="2000" b="1" smtClean="0">
                <a:solidFill>
                  <a:srgbClr val="111111"/>
                </a:solidFill>
                <a:latin typeface="Franklin Gothic Book" pitchFamily="34" charset="0"/>
              </a:rPr>
              <a:t>    </a:t>
            </a:r>
            <a:r>
              <a:rPr lang="ru-RU" sz="2000" b="1" smtClean="0">
                <a:solidFill>
                  <a:srgbClr val="111111"/>
                </a:solidFill>
                <a:latin typeface="Franklin Gothic Book" pitchFamily="34" charset="0"/>
              </a:rPr>
              <a:t>  Венчать твои дела?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solidFill>
                  <a:srgbClr val="111111"/>
                </a:solidFill>
                <a:latin typeface="Franklin Gothic Book" pitchFamily="34" charset="0"/>
              </a:rPr>
              <a:t>   </a:t>
            </a:r>
            <a:r>
              <a:rPr lang="ru-RU" sz="2000" b="1" smtClean="0">
                <a:solidFill>
                  <a:srgbClr val="111111"/>
                </a:solidFill>
                <a:latin typeface="Franklin Gothic Book" pitchFamily="34" charset="0"/>
              </a:rPr>
              <a:t>Каким высоким словом               </a:t>
            </a:r>
            <a:r>
              <a:rPr lang="en-US" sz="2000" b="1" smtClean="0">
                <a:solidFill>
                  <a:srgbClr val="111111"/>
                </a:solidFill>
                <a:latin typeface="Franklin Gothic Book" pitchFamily="34" charset="0"/>
              </a:rPr>
              <a:t> </a:t>
            </a:r>
            <a:r>
              <a:rPr lang="ru-RU" sz="2000" b="1" smtClean="0">
                <a:solidFill>
                  <a:srgbClr val="111111"/>
                </a:solidFill>
                <a:latin typeface="Franklin Gothic Book" pitchFamily="34" charset="0"/>
              </a:rPr>
              <a:t>Какой измерить мерой-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solidFill>
                  <a:srgbClr val="111111"/>
                </a:solidFill>
                <a:latin typeface="Franklin Gothic Book" pitchFamily="34" charset="0"/>
              </a:rPr>
              <a:t>   </a:t>
            </a:r>
            <a:r>
              <a:rPr lang="ru-RU" sz="2000" b="1" smtClean="0">
                <a:solidFill>
                  <a:srgbClr val="111111"/>
                </a:solidFill>
                <a:latin typeface="Franklin Gothic Book" pitchFamily="34" charset="0"/>
              </a:rPr>
              <a:t>Мне подвиг твой назвать?          </a:t>
            </a:r>
            <a:r>
              <a:rPr lang="en-US" sz="2000" b="1" smtClean="0">
                <a:solidFill>
                  <a:srgbClr val="111111"/>
                </a:solidFill>
                <a:latin typeface="Franklin Gothic Book" pitchFamily="34" charset="0"/>
              </a:rPr>
              <a:t> </a:t>
            </a:r>
            <a:r>
              <a:rPr lang="ru-RU" sz="2000" b="1" smtClean="0">
                <a:solidFill>
                  <a:srgbClr val="111111"/>
                </a:solidFill>
                <a:latin typeface="Franklin Gothic Book" pitchFamily="34" charset="0"/>
              </a:rPr>
              <a:t>Что ты перенесла?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000" b="1" smtClean="0">
              <a:solidFill>
                <a:srgbClr val="111111"/>
              </a:solidFill>
              <a:latin typeface="Franklin Gothic Book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000" b="1" smtClean="0">
              <a:solidFill>
                <a:srgbClr val="111111"/>
              </a:solidFill>
              <a:latin typeface="Franklin Gothic Book" pitchFamily="34" charset="0"/>
            </a:endParaRPr>
          </a:p>
        </p:txBody>
      </p:sp>
      <p:pic>
        <p:nvPicPr>
          <p:cNvPr id="62472" name="Picture 8" descr="го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43250" y="285750"/>
            <a:ext cx="2808288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8" name="Picture 14" descr="ь0000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6500" y="357188"/>
            <a:ext cx="2663825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315E7F-89F6-4FAC-A2D4-2DA4E9FD63DF}" type="slidenum">
              <a:rPr lang="ru-RU"/>
              <a:pPr>
                <a:defRPr/>
              </a:pPr>
              <a:t>5</a:t>
            </a:fld>
            <a:endParaRPr lang="ru-RU"/>
          </a:p>
        </p:txBody>
      </p:sp>
      <p:pic>
        <p:nvPicPr>
          <p:cNvPr id="9" name="russkaya_narodnaya_-_vstavay_strana_ogromnaya_(zaycev.net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143875" y="61436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2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62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8" dur="500"/>
                                        <p:tgtEl>
                                          <p:spTgt spid="62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62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6" dur="500"/>
                                        <p:tgtEl>
                                          <p:spTgt spid="62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0" dur="500"/>
                                        <p:tgtEl>
                                          <p:spTgt spid="62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0839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3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247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5544" name="Picture 8" descr="бой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79388" y="404813"/>
            <a:ext cx="2520950" cy="3240087"/>
          </a:xfrm>
          <a:noFill/>
        </p:spPr>
      </p:pic>
      <p:pic>
        <p:nvPicPr>
          <p:cNvPr id="65545" name="Picture 9" descr="город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6300788" y="404813"/>
            <a:ext cx="2592387" cy="3311525"/>
          </a:xfrm>
          <a:noFill/>
        </p:spPr>
      </p:pic>
      <p:sp>
        <p:nvSpPr>
          <p:cNvPr id="65543" name="Rectangle 7"/>
          <p:cNvSpPr>
            <a:spLocks noGrp="1" noChangeArrowheads="1"/>
          </p:cNvSpPr>
          <p:nvPr>
            <p:ph type="body" sz="half" idx="3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b="1" smtClean="0">
                <a:solidFill>
                  <a:srgbClr val="111111"/>
                </a:solidFill>
                <a:latin typeface="Franklin Gothic Book" pitchFamily="34" charset="0"/>
              </a:rPr>
              <a:t>Москва, Москва, священная держава,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b="1" smtClean="0">
                <a:solidFill>
                  <a:srgbClr val="111111"/>
                </a:solidFill>
                <a:latin typeface="Franklin Gothic Book" pitchFamily="34" charset="0"/>
              </a:rPr>
              <a:t>Благословляя, веря и любя,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b="1" smtClean="0">
                <a:solidFill>
                  <a:srgbClr val="111111"/>
                </a:solidFill>
                <a:latin typeface="Franklin Gothic Book" pitchFamily="34" charset="0"/>
              </a:rPr>
              <a:t>Мы за тебя – по долгу, и по праву,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b="1" smtClean="0">
                <a:solidFill>
                  <a:srgbClr val="111111"/>
                </a:solidFill>
                <a:latin typeface="Franklin Gothic Book" pitchFamily="34" charset="0"/>
              </a:rPr>
              <a:t>И по любви – мы бьемся за тебя!</a:t>
            </a:r>
          </a:p>
        </p:txBody>
      </p:sp>
      <p:pic>
        <p:nvPicPr>
          <p:cNvPr id="65546" name="Picture 10" descr="Эшелон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113" y="404813"/>
            <a:ext cx="2736850" cy="331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C938BE-5CB6-4413-A919-C65803FD558A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5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5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5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655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1" dur="500"/>
                                        <p:tgtEl>
                                          <p:spTgt spid="655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5" dur="500"/>
                                        <p:tgtEl>
                                          <p:spTgt spid="655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9" dur="500"/>
                                        <p:tgtEl>
                                          <p:spTgt spid="655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 descr="http://oknatass.ru/common/upload/my/10/810/A00006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142875"/>
            <a:ext cx="8816975" cy="657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AA23A2-0C2F-446B-A7C9-C7F3EC38E97E}" type="slidenum">
              <a:rPr lang="ru-RU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 descr="http://lh4.ggpht.com/_NkffXgkQPM0/TcJK_Zokx7I/AAAAAAAAE5s/N1xxvpJvXug/img6a450769c0907cc807cce965e9facda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142875"/>
            <a:ext cx="8815388" cy="650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38C0CC-9557-4B61-BB0B-420B1E076E4F}" type="slidenum">
              <a:rPr lang="ru-RU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 descr="http://img-fotki.yandex.ru/get/3302/photoarcheology.4/0_1ad0e_bad935c2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142875"/>
            <a:ext cx="8870950" cy="657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46657F-37D0-4298-82E1-EE5363528FBC}" type="slidenum">
              <a:rPr lang="ru-RU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2" descr="http://cs302212.vk.me/v302212106/bf/-KvdqtvJMR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142875"/>
            <a:ext cx="8786813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54F284-AC80-4C29-9108-6501DFFD34EB}" type="slidenum">
              <a:rPr lang="ru-RU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14375" y="142875"/>
            <a:ext cx="8286750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ru-RU" sz="4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Зоя  Космодемьянская</a:t>
            </a:r>
          </a:p>
        </p:txBody>
      </p:sp>
      <p:pic>
        <p:nvPicPr>
          <p:cNvPr id="29698" name="Picture 4" descr="http://www.9maya.ru/uploads/posts/2012-02/1329137231_kazn_kosmodemyanskay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2214563"/>
            <a:ext cx="3429000" cy="449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2" descr="http://www.calend.ru/img/content_events/i3/34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142875"/>
            <a:ext cx="2286000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6" descr="http://www.stihi.ru/pics/2010/04/28/2965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5" y="1143000"/>
            <a:ext cx="4071938" cy="535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13C275-B4F0-4A84-95E4-4C9F09318A25}" type="slidenum">
              <a:rPr lang="ru-RU"/>
              <a:pPr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625" y="214313"/>
            <a:ext cx="8715375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Зоя  Космодемьянская –Герой Советского союза</a:t>
            </a:r>
            <a:endParaRPr lang="ru-RU" sz="2400" dirty="0">
              <a:latin typeface="+mn-lt"/>
            </a:endParaRPr>
          </a:p>
        </p:txBody>
      </p:sp>
      <p:pic>
        <p:nvPicPr>
          <p:cNvPr id="30722" name="Picture 2" descr="http://t2.gstatic.com/images?q=tbn:ANd9GcSPMf8hTlHpI1l0G0ZuHtKa6hSl1Q5mYqt0hoIVfITUR8Drsts_&amp;t=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63" y="785813"/>
            <a:ext cx="5376862" cy="592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FF663C-3284-436A-8B76-515F3631AEB2}" type="slidenum">
              <a:rPr lang="ru-RU"/>
              <a:pPr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2" descr="http://t1.gstatic.com/images?q=tbn:ANd9GcQwA9yNfH8vKtNyDLK57ZSFwbnjIFkcFzfk98KhM1Vj-jGkpOWlFQ&amp;t=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25" y="714375"/>
            <a:ext cx="4805363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71500" y="142875"/>
            <a:ext cx="828675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Леня  Голиков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0BCF41-115D-4DDE-9A58-7EC499D128A1}" type="slidenum">
              <a:rPr lang="ru-RU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2" descr="http://900igr.net/datas/istorija/JUnyj-geroj-antifashist/0006-006-Ljonja-Golikov-geroj-Sovetskogo-Sojuz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142875"/>
            <a:ext cx="8667750" cy="650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5CBE87-E92C-45C3-A6E5-79C823FDD300}" type="slidenum">
              <a:rPr lang="ru-RU"/>
              <a:pPr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 descr="http://2.bp.blogspot.com/-5lryEWR3icw/T9n-KkEpe3I/AAAAAAAADiU/x8s0icqd_Go/s1600/%D0%92%D0%B0%D0%BB%D1%8F+%D0%BA%D0%BE%D1%82%D0%B8%D0%BA+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28688"/>
            <a:ext cx="4454525" cy="557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14313" y="428625"/>
            <a:ext cx="85725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Валя  Котик</a:t>
            </a:r>
          </a:p>
        </p:txBody>
      </p:sp>
      <p:pic>
        <p:nvPicPr>
          <p:cNvPr id="33795" name="Picture 4" descr="http://pics.livejournal.com/altirbis/pic/00063d7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8" y="2000250"/>
            <a:ext cx="4600575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2FF2A1-0EFE-4D57-96F6-89CA96D1C640}" type="slidenum">
              <a:rPr lang="ru-RU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2" descr="http://900igr.net/datas/istorija/JUnyj-geroj-antifashist/0015-015-Valja-Kotik-geroj-Sovetskogo-Sojuz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142875"/>
            <a:ext cx="8715375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3A086E-F8BD-4435-BE6E-03A567FBD9EC}" type="slidenum">
              <a:rPr lang="ru-RU"/>
              <a:pPr>
                <a:defRPr/>
              </a:pPr>
              <a:t>16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2" descr="http://papavlad.ucoz.ru/_ld/1/051144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14375"/>
            <a:ext cx="3714750" cy="435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42875" y="214313"/>
            <a:ext cx="871537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Зина  Портнова</a:t>
            </a:r>
          </a:p>
        </p:txBody>
      </p:sp>
      <p:pic>
        <p:nvPicPr>
          <p:cNvPr id="35843" name="Picture 4" descr="http://img15.nnm.ru/9/7/2/4/a/411c6529adb9715f64352cc5f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8" y="714375"/>
            <a:ext cx="5000625" cy="595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EDACEE-DACA-4AEF-B279-F890C30941EA}" type="slidenum">
              <a:rPr lang="ru-RU"/>
              <a:pPr>
                <a:defRPr/>
              </a:pPr>
              <a:t>17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" descr="http://900igr.net/datas/istorija/JUnyj-geroj-antifashist/0013-013-Zina-Portnova-geroj-Sovetskogo-Sojuz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142875"/>
            <a:ext cx="8763000" cy="657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18B994-A3CC-4D7D-8081-469EAAA126AD}" type="slidenum">
              <a:rPr lang="ru-RU"/>
              <a:pPr>
                <a:defRPr/>
              </a:pPr>
              <a:t>18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2" descr="http://college48.ru/museum/images/museum/heroes/kaze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14375"/>
            <a:ext cx="4740275" cy="592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14313" y="142875"/>
            <a:ext cx="864393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Марат 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Казей</a:t>
            </a:r>
            <a:endParaRPr lang="ru-RU" sz="36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891" name="Picture 4" descr="http://papavlad.ucoz.ru/_ld/1/940545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5" y="1000125"/>
            <a:ext cx="3857625" cy="544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E41525-2F76-4CDD-95FE-A7FED141F125}" type="slidenum">
              <a:rPr lang="ru-RU"/>
              <a:pPr>
                <a:defRPr/>
              </a:pPr>
              <a:t>19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2" descr="http://900igr.net/datas/istorija/JUnyj-geroj-antifashist/0017-017-JUnyj-geroj-partizan-Marat-Kaze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214313"/>
            <a:ext cx="8667750" cy="650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15D78A-A9F2-4EDE-ADD1-2006D52E5D2D}" type="slidenum">
              <a:rPr lang="ru-RU"/>
              <a:pPr>
                <a:defRPr/>
              </a:pPr>
              <a:t>20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7592" name="Picture 8" descr="на берлин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79388" y="404813"/>
            <a:ext cx="2663825" cy="3455987"/>
          </a:xfrm>
          <a:noFill/>
        </p:spPr>
      </p:pic>
      <p:pic>
        <p:nvPicPr>
          <p:cNvPr id="67593" name="Picture 9" descr="победа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6443663" y="404813"/>
            <a:ext cx="2449512" cy="3455987"/>
          </a:xfrm>
          <a:noFill/>
        </p:spPr>
      </p:pic>
      <p:sp>
        <p:nvSpPr>
          <p:cNvPr id="67591" name="Rectangle 7"/>
          <p:cNvSpPr>
            <a:spLocks noGrp="1" noChangeArrowheads="1"/>
          </p:cNvSpPr>
          <p:nvPr>
            <p:ph type="body" sz="half" idx="3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b="1" smtClean="0">
                <a:solidFill>
                  <a:srgbClr val="111111"/>
                </a:solidFill>
                <a:latin typeface="Franklin Gothic Book" pitchFamily="34" charset="0"/>
              </a:rPr>
              <a:t>Без малого четыре года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b="1" smtClean="0">
                <a:solidFill>
                  <a:srgbClr val="111111"/>
                </a:solidFill>
                <a:latin typeface="Franklin Gothic Book" pitchFamily="34" charset="0"/>
              </a:rPr>
              <a:t>Гремела грозная война.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b="1" smtClean="0">
                <a:solidFill>
                  <a:srgbClr val="111111"/>
                </a:solidFill>
                <a:latin typeface="Franklin Gothic Book" pitchFamily="34" charset="0"/>
              </a:rPr>
              <a:t>И снова русская природа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b="1" smtClean="0">
                <a:solidFill>
                  <a:srgbClr val="111111"/>
                </a:solidFill>
                <a:latin typeface="Franklin Gothic Book" pitchFamily="34" charset="0"/>
              </a:rPr>
              <a:t>Живого трепета полна.</a:t>
            </a:r>
          </a:p>
        </p:txBody>
      </p:sp>
      <p:pic>
        <p:nvPicPr>
          <p:cNvPr id="67594" name="Picture 10" descr="рейхстаг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6600" y="404813"/>
            <a:ext cx="2735263" cy="352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95" name="Picture 11" descr="гвоздики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1863" y="4508500"/>
            <a:ext cx="2463800" cy="110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50E407-2511-4C11-A1F8-5D4DA1245317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7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7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7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675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6" dur="500"/>
                                        <p:tgtEl>
                                          <p:spTgt spid="675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0" dur="500"/>
                                        <p:tgtEl>
                                          <p:spTgt spid="675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4" dur="500"/>
                                        <p:tgtEl>
                                          <p:spTgt spid="675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91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5" descr="38881_800_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Rectangle 2"/>
          <p:cNvPicPr>
            <a:picLocks noGrp="1" noChangeArrowheads="1"/>
          </p:cNvPicPr>
          <p:nvPr>
            <p:ph type="title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5100" y="146050"/>
            <a:ext cx="8680450" cy="1347788"/>
          </a:xfrm>
        </p:spPr>
      </p:pic>
      <p:pic>
        <p:nvPicPr>
          <p:cNvPr id="4" name="metronom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29625" y="5857875"/>
            <a:ext cx="73342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7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5" name="Picture 2" descr="http://9foto.ru/images/big/2011/01/29/1220398457-69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-285750"/>
            <a:ext cx="8358188" cy="650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71500" y="5000625"/>
            <a:ext cx="8072438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 Днём Победы!</a:t>
            </a:r>
          </a:p>
        </p:txBody>
      </p:sp>
      <p:pic>
        <p:nvPicPr>
          <p:cNvPr id="57347" name="Picture 4" descr="http://bestia-wm.ru/wp-content/uploads/2012/05/Georgievskaya-lent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8" y="5643563"/>
            <a:ext cx="8143875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DD94CA-2270-4234-83EC-8DAC33F96E13}" type="slidenum">
              <a:rPr lang="ru-RU"/>
              <a:pPr>
                <a:defRPr/>
              </a:pPr>
              <a:t>23</a:t>
            </a:fld>
            <a:endParaRPr lang="ru-RU"/>
          </a:p>
        </p:txBody>
      </p:sp>
      <p:pic>
        <p:nvPicPr>
          <p:cNvPr id="6" name="Лев Лещенко - День Победы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29625" y="5715000"/>
            <a:ext cx="7143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10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308</TotalTime>
  <Words>132</Words>
  <Application>Microsoft Office PowerPoint</Application>
  <PresentationFormat>Экран (4:3)</PresentationFormat>
  <Paragraphs>46</Paragraphs>
  <Slides>23</Slides>
  <Notes>4</Notes>
  <HiddenSlides>0</HiddenSlides>
  <MMClips>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Валерия</cp:lastModifiedBy>
  <cp:revision>31</cp:revision>
  <dcterms:created xsi:type="dcterms:W3CDTF">2013-05-02T17:54:35Z</dcterms:created>
  <dcterms:modified xsi:type="dcterms:W3CDTF">2017-05-19T07:47:42Z</dcterms:modified>
</cp:coreProperties>
</file>